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81" r:id="rId1"/>
  </p:sldMasterIdLst>
  <p:sldIdLst>
    <p:sldId id="256" r:id="rId2"/>
    <p:sldId id="257" r:id="rId3"/>
    <p:sldId id="262" r:id="rId4"/>
    <p:sldId id="259" r:id="rId5"/>
    <p:sldId id="261" r:id="rId6"/>
    <p:sldId id="263" r:id="rId7"/>
    <p:sldId id="260" r:id="rId8"/>
    <p:sldId id="264" r:id="rId9"/>
    <p:sldId id="265" r:id="rId10"/>
    <p:sldId id="267" r:id="rId11"/>
    <p:sldId id="266" r:id="rId12"/>
    <p:sldId id="268" r:id="rId13"/>
    <p:sldId id="258" r:id="rId14"/>
    <p:sldId id="271" r:id="rId15"/>
    <p:sldId id="269"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4682"/>
  </p:normalViewPr>
  <p:slideViewPr>
    <p:cSldViewPr snapToGrid="0" snapToObjects="1">
      <p:cViewPr varScale="1">
        <p:scale>
          <a:sx n="121" d="100"/>
          <a:sy n="121" d="100"/>
        </p:scale>
        <p:origin x="200"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1557" name="Group 1556"/>
          <p:cNvGrpSpPr/>
          <p:nvPr/>
        </p:nvGrpSpPr>
        <p:grpSpPr>
          <a:xfrm>
            <a:off x="0" y="420256"/>
            <a:ext cx="12188952" cy="3795497"/>
            <a:chOff x="0" y="420256"/>
            <a:chExt cx="12188952" cy="3795497"/>
          </a:xfrm>
        </p:grpSpPr>
        <p:cxnSp>
          <p:nvCxnSpPr>
            <p:cNvPr id="1558" name="Straight Connector 1557"/>
            <p:cNvCxnSpPr/>
            <p:nvPr/>
          </p:nvCxnSpPr>
          <p:spPr>
            <a:xfrm>
              <a:off x="0" y="4215753"/>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59" name="Straight Connector 1558"/>
            <p:cNvCxnSpPr/>
            <p:nvPr/>
          </p:nvCxnSpPr>
          <p:spPr>
            <a:xfrm>
              <a:off x="0" y="3794032"/>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0" name="Straight Connector 1559"/>
            <p:cNvCxnSpPr/>
            <p:nvPr/>
          </p:nvCxnSpPr>
          <p:spPr>
            <a:xfrm>
              <a:off x="0" y="3372310"/>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1" name="Straight Connector 1560"/>
            <p:cNvCxnSpPr/>
            <p:nvPr/>
          </p:nvCxnSpPr>
          <p:spPr>
            <a:xfrm>
              <a:off x="0" y="2950588"/>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2" name="Straight Connector 1561"/>
            <p:cNvCxnSpPr/>
            <p:nvPr/>
          </p:nvCxnSpPr>
          <p:spPr>
            <a:xfrm>
              <a:off x="0" y="2528866"/>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3" name="Straight Connector 1562"/>
            <p:cNvCxnSpPr/>
            <p:nvPr/>
          </p:nvCxnSpPr>
          <p:spPr>
            <a:xfrm>
              <a:off x="0" y="2107144"/>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4" name="Straight Connector 1563"/>
            <p:cNvCxnSpPr/>
            <p:nvPr/>
          </p:nvCxnSpPr>
          <p:spPr>
            <a:xfrm>
              <a:off x="0" y="1685422"/>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5" name="Straight Connector 1564"/>
            <p:cNvCxnSpPr/>
            <p:nvPr/>
          </p:nvCxnSpPr>
          <p:spPr>
            <a:xfrm>
              <a:off x="0" y="1263700"/>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6" name="Straight Connector 1565"/>
            <p:cNvCxnSpPr/>
            <p:nvPr/>
          </p:nvCxnSpPr>
          <p:spPr>
            <a:xfrm>
              <a:off x="0" y="841978"/>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7" name="Straight Connector 1566"/>
            <p:cNvCxnSpPr/>
            <p:nvPr/>
          </p:nvCxnSpPr>
          <p:spPr>
            <a:xfrm>
              <a:off x="0" y="420256"/>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568" name="Rectangle 379"/>
          <p:cNvSpPr/>
          <p:nvPr/>
        </p:nvSpPr>
        <p:spPr>
          <a:xfrm rot="18900000" flipV="1">
            <a:off x="9445819" y="-965459"/>
            <a:ext cx="13717" cy="6493220"/>
          </a:xfrm>
          <a:custGeom>
            <a:avLst/>
            <a:gdLst/>
            <a:ahLst/>
            <a:cxnLst/>
            <a:rect l="l" t="t" r="r" b="b"/>
            <a:pathLst>
              <a:path w="13717" h="6493220">
                <a:moveTo>
                  <a:pt x="1" y="6493220"/>
                </a:moveTo>
                <a:lnTo>
                  <a:pt x="13717" y="6479504"/>
                </a:lnTo>
                <a:lnTo>
                  <a:pt x="13716" y="0"/>
                </a:lnTo>
                <a:lnTo>
                  <a:pt x="0" y="1371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69" name="Rectangle 56"/>
          <p:cNvSpPr/>
          <p:nvPr/>
        </p:nvSpPr>
        <p:spPr>
          <a:xfrm>
            <a:off x="0" y="0"/>
            <a:ext cx="11816540" cy="4572004"/>
          </a:xfrm>
          <a:custGeom>
            <a:avLst/>
            <a:gdLst/>
            <a:ahLst/>
            <a:cxnLst/>
            <a:rect l="l" t="t" r="r" b="b"/>
            <a:pathLst>
              <a:path w="11816540" h="4572004">
                <a:moveTo>
                  <a:pt x="11802824" y="4"/>
                </a:moveTo>
                <a:lnTo>
                  <a:pt x="11816540" y="4"/>
                </a:lnTo>
                <a:lnTo>
                  <a:pt x="11816540" y="4572004"/>
                </a:lnTo>
                <a:lnTo>
                  <a:pt x="11802824" y="4572004"/>
                </a:lnTo>
                <a:close/>
                <a:moveTo>
                  <a:pt x="5901406" y="4"/>
                </a:moveTo>
                <a:lnTo>
                  <a:pt x="5915122" y="4"/>
                </a:lnTo>
                <a:lnTo>
                  <a:pt x="5915122" y="4572004"/>
                </a:lnTo>
                <a:lnTo>
                  <a:pt x="5901406" y="4572004"/>
                </a:lnTo>
                <a:close/>
                <a:moveTo>
                  <a:pt x="10959754" y="3"/>
                </a:moveTo>
                <a:lnTo>
                  <a:pt x="10973470" y="3"/>
                </a:lnTo>
                <a:lnTo>
                  <a:pt x="10973470" y="4572003"/>
                </a:lnTo>
                <a:lnTo>
                  <a:pt x="10959754" y="4572003"/>
                </a:lnTo>
                <a:close/>
                <a:moveTo>
                  <a:pt x="5058348" y="3"/>
                </a:moveTo>
                <a:lnTo>
                  <a:pt x="5072064" y="3"/>
                </a:lnTo>
                <a:lnTo>
                  <a:pt x="5072064" y="4572003"/>
                </a:lnTo>
                <a:lnTo>
                  <a:pt x="5058348" y="4572003"/>
                </a:lnTo>
                <a:close/>
                <a:moveTo>
                  <a:pt x="11381283" y="2"/>
                </a:moveTo>
                <a:lnTo>
                  <a:pt x="11394999" y="2"/>
                </a:lnTo>
                <a:lnTo>
                  <a:pt x="11394999" y="4572002"/>
                </a:lnTo>
                <a:lnTo>
                  <a:pt x="11381283" y="4572002"/>
                </a:lnTo>
                <a:close/>
                <a:moveTo>
                  <a:pt x="10538225" y="2"/>
                </a:moveTo>
                <a:lnTo>
                  <a:pt x="10551941" y="2"/>
                </a:lnTo>
                <a:lnTo>
                  <a:pt x="10551941" y="4572002"/>
                </a:lnTo>
                <a:lnTo>
                  <a:pt x="10538225" y="4572002"/>
                </a:lnTo>
                <a:close/>
                <a:moveTo>
                  <a:pt x="10116696" y="2"/>
                </a:moveTo>
                <a:lnTo>
                  <a:pt x="10130412" y="2"/>
                </a:lnTo>
                <a:lnTo>
                  <a:pt x="10130412" y="4572002"/>
                </a:lnTo>
                <a:lnTo>
                  <a:pt x="10116696" y="4572002"/>
                </a:lnTo>
                <a:close/>
                <a:moveTo>
                  <a:pt x="6322935" y="2"/>
                </a:moveTo>
                <a:lnTo>
                  <a:pt x="6336651" y="2"/>
                </a:lnTo>
                <a:lnTo>
                  <a:pt x="6336651" y="4572002"/>
                </a:lnTo>
                <a:lnTo>
                  <a:pt x="6322935" y="4572002"/>
                </a:lnTo>
                <a:close/>
                <a:moveTo>
                  <a:pt x="5479877" y="2"/>
                </a:moveTo>
                <a:lnTo>
                  <a:pt x="5493593" y="2"/>
                </a:lnTo>
                <a:lnTo>
                  <a:pt x="5493593" y="4572002"/>
                </a:lnTo>
                <a:lnTo>
                  <a:pt x="5479877" y="4572002"/>
                </a:lnTo>
                <a:close/>
                <a:moveTo>
                  <a:pt x="4636819" y="2"/>
                </a:moveTo>
                <a:lnTo>
                  <a:pt x="4650535" y="2"/>
                </a:lnTo>
                <a:lnTo>
                  <a:pt x="4650535" y="4572002"/>
                </a:lnTo>
                <a:lnTo>
                  <a:pt x="4636819" y="4572002"/>
                </a:lnTo>
                <a:close/>
                <a:moveTo>
                  <a:pt x="4215290" y="2"/>
                </a:moveTo>
                <a:lnTo>
                  <a:pt x="4229006" y="2"/>
                </a:lnTo>
                <a:lnTo>
                  <a:pt x="4229006" y="4572002"/>
                </a:lnTo>
                <a:lnTo>
                  <a:pt x="4215290" y="4572002"/>
                </a:lnTo>
                <a:close/>
                <a:moveTo>
                  <a:pt x="421529" y="2"/>
                </a:moveTo>
                <a:lnTo>
                  <a:pt x="435245" y="2"/>
                </a:lnTo>
                <a:lnTo>
                  <a:pt x="435245" y="4572002"/>
                </a:lnTo>
                <a:lnTo>
                  <a:pt x="421529" y="4572002"/>
                </a:lnTo>
                <a:close/>
                <a:moveTo>
                  <a:pt x="0" y="2"/>
                </a:moveTo>
                <a:lnTo>
                  <a:pt x="13716" y="2"/>
                </a:lnTo>
                <a:lnTo>
                  <a:pt x="13716" y="4572002"/>
                </a:lnTo>
                <a:lnTo>
                  <a:pt x="0" y="4572002"/>
                </a:lnTo>
                <a:close/>
                <a:moveTo>
                  <a:pt x="9273638" y="1"/>
                </a:moveTo>
                <a:lnTo>
                  <a:pt x="9287354" y="1"/>
                </a:lnTo>
                <a:lnTo>
                  <a:pt x="9287354" y="4572001"/>
                </a:lnTo>
                <a:lnTo>
                  <a:pt x="9273638" y="4572001"/>
                </a:lnTo>
                <a:close/>
                <a:moveTo>
                  <a:pt x="3372232" y="1"/>
                </a:moveTo>
                <a:lnTo>
                  <a:pt x="3385948" y="1"/>
                </a:lnTo>
                <a:lnTo>
                  <a:pt x="3385948" y="4572001"/>
                </a:lnTo>
                <a:lnTo>
                  <a:pt x="3372232" y="4572001"/>
                </a:lnTo>
                <a:close/>
                <a:moveTo>
                  <a:pt x="9695167" y="0"/>
                </a:moveTo>
                <a:lnTo>
                  <a:pt x="9708883" y="0"/>
                </a:lnTo>
                <a:lnTo>
                  <a:pt x="9708883" y="4572000"/>
                </a:lnTo>
                <a:lnTo>
                  <a:pt x="9695167" y="4572000"/>
                </a:lnTo>
                <a:close/>
                <a:moveTo>
                  <a:pt x="8852109" y="0"/>
                </a:moveTo>
                <a:lnTo>
                  <a:pt x="8865825" y="0"/>
                </a:lnTo>
                <a:lnTo>
                  <a:pt x="8865825" y="4572000"/>
                </a:lnTo>
                <a:lnTo>
                  <a:pt x="8852109" y="4572000"/>
                </a:lnTo>
                <a:close/>
                <a:moveTo>
                  <a:pt x="8430580" y="0"/>
                </a:moveTo>
                <a:lnTo>
                  <a:pt x="8444296" y="0"/>
                </a:lnTo>
                <a:lnTo>
                  <a:pt x="8444296" y="4572000"/>
                </a:lnTo>
                <a:lnTo>
                  <a:pt x="8430580" y="4572000"/>
                </a:lnTo>
                <a:close/>
                <a:moveTo>
                  <a:pt x="8009051" y="0"/>
                </a:moveTo>
                <a:lnTo>
                  <a:pt x="8022767" y="0"/>
                </a:lnTo>
                <a:lnTo>
                  <a:pt x="8022767" y="4572000"/>
                </a:lnTo>
                <a:lnTo>
                  <a:pt x="8009051" y="4572000"/>
                </a:lnTo>
                <a:close/>
                <a:moveTo>
                  <a:pt x="7587522" y="0"/>
                </a:moveTo>
                <a:lnTo>
                  <a:pt x="7601238" y="0"/>
                </a:lnTo>
                <a:lnTo>
                  <a:pt x="7601238" y="4572000"/>
                </a:lnTo>
                <a:lnTo>
                  <a:pt x="7587522" y="4572000"/>
                </a:lnTo>
                <a:close/>
                <a:moveTo>
                  <a:pt x="7165993" y="0"/>
                </a:moveTo>
                <a:lnTo>
                  <a:pt x="7179709" y="0"/>
                </a:lnTo>
                <a:lnTo>
                  <a:pt x="7179709" y="4572000"/>
                </a:lnTo>
                <a:lnTo>
                  <a:pt x="7165993" y="4572000"/>
                </a:lnTo>
                <a:close/>
                <a:moveTo>
                  <a:pt x="6744464" y="0"/>
                </a:moveTo>
                <a:lnTo>
                  <a:pt x="6758180" y="0"/>
                </a:lnTo>
                <a:lnTo>
                  <a:pt x="6758180" y="4572000"/>
                </a:lnTo>
                <a:lnTo>
                  <a:pt x="6744464" y="4572000"/>
                </a:lnTo>
                <a:close/>
                <a:moveTo>
                  <a:pt x="3793761" y="0"/>
                </a:moveTo>
                <a:lnTo>
                  <a:pt x="3807477" y="0"/>
                </a:lnTo>
                <a:lnTo>
                  <a:pt x="3807477" y="4572000"/>
                </a:lnTo>
                <a:lnTo>
                  <a:pt x="3793761" y="4572000"/>
                </a:lnTo>
                <a:close/>
                <a:moveTo>
                  <a:pt x="2950703" y="0"/>
                </a:moveTo>
                <a:lnTo>
                  <a:pt x="2964419" y="0"/>
                </a:lnTo>
                <a:lnTo>
                  <a:pt x="2964419" y="4572000"/>
                </a:lnTo>
                <a:lnTo>
                  <a:pt x="2950703" y="4572000"/>
                </a:lnTo>
                <a:close/>
                <a:moveTo>
                  <a:pt x="2529174" y="0"/>
                </a:moveTo>
                <a:lnTo>
                  <a:pt x="2542890" y="0"/>
                </a:lnTo>
                <a:lnTo>
                  <a:pt x="2542890" y="4572000"/>
                </a:lnTo>
                <a:lnTo>
                  <a:pt x="2529174" y="4572000"/>
                </a:lnTo>
                <a:close/>
                <a:moveTo>
                  <a:pt x="2107645" y="0"/>
                </a:moveTo>
                <a:lnTo>
                  <a:pt x="2121361" y="0"/>
                </a:lnTo>
                <a:lnTo>
                  <a:pt x="2121361" y="4572000"/>
                </a:lnTo>
                <a:lnTo>
                  <a:pt x="2107645" y="4572000"/>
                </a:lnTo>
                <a:close/>
                <a:moveTo>
                  <a:pt x="1686116" y="0"/>
                </a:moveTo>
                <a:lnTo>
                  <a:pt x="1699832" y="0"/>
                </a:lnTo>
                <a:lnTo>
                  <a:pt x="1699832" y="4572000"/>
                </a:lnTo>
                <a:lnTo>
                  <a:pt x="1686116" y="4572000"/>
                </a:lnTo>
                <a:close/>
                <a:moveTo>
                  <a:pt x="1264587" y="0"/>
                </a:moveTo>
                <a:lnTo>
                  <a:pt x="1278303" y="0"/>
                </a:lnTo>
                <a:lnTo>
                  <a:pt x="1278303" y="4572000"/>
                </a:lnTo>
                <a:lnTo>
                  <a:pt x="1264587" y="4572000"/>
                </a:lnTo>
                <a:close/>
                <a:moveTo>
                  <a:pt x="843058" y="0"/>
                </a:moveTo>
                <a:lnTo>
                  <a:pt x="856774" y="0"/>
                </a:lnTo>
                <a:lnTo>
                  <a:pt x="856774" y="4572000"/>
                </a:lnTo>
                <a:lnTo>
                  <a:pt x="843058" y="457200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0" name="Rectangle 87"/>
          <p:cNvSpPr/>
          <p:nvPr/>
        </p:nvSpPr>
        <p:spPr>
          <a:xfrm rot="2700000">
            <a:off x="2311242" y="-967047"/>
            <a:ext cx="13716" cy="6570294"/>
          </a:xfrm>
          <a:custGeom>
            <a:avLst/>
            <a:gdLst/>
            <a:ahLst/>
            <a:cxnLst/>
            <a:rect l="l" t="t" r="r" b="b"/>
            <a:pathLst>
              <a:path w="13716" h="6570294">
                <a:moveTo>
                  <a:pt x="0" y="6556578"/>
                </a:moveTo>
                <a:lnTo>
                  <a:pt x="13716" y="6570294"/>
                </a:lnTo>
                <a:lnTo>
                  <a:pt x="13716" y="6570294"/>
                </a:lnTo>
                <a:lnTo>
                  <a:pt x="0" y="6556578"/>
                </a:lnTo>
                <a:close/>
                <a:moveTo>
                  <a:pt x="0" y="13716"/>
                </a:moveTo>
                <a:lnTo>
                  <a:pt x="13716" y="0"/>
                </a:lnTo>
                <a:lnTo>
                  <a:pt x="13716" y="6465786"/>
                </a:lnTo>
                <a:lnTo>
                  <a:pt x="0" y="6479502"/>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1" name="Rectangle 88"/>
          <p:cNvSpPr/>
          <p:nvPr/>
        </p:nvSpPr>
        <p:spPr>
          <a:xfrm rot="2700000">
            <a:off x="3186527" y="-953751"/>
            <a:ext cx="13716" cy="6479503"/>
          </a:xfrm>
          <a:custGeom>
            <a:avLst/>
            <a:gdLst/>
            <a:ahLst/>
            <a:cxnLst/>
            <a:rect l="l" t="t" r="r" b="b"/>
            <a:pathLst>
              <a:path w="13716" h="6479503">
                <a:moveTo>
                  <a:pt x="0" y="13716"/>
                </a:moveTo>
                <a:lnTo>
                  <a:pt x="13716" y="0"/>
                </a:lnTo>
                <a:lnTo>
                  <a:pt x="13716" y="6465786"/>
                </a:lnTo>
                <a:lnTo>
                  <a:pt x="0" y="6479503"/>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2" name="Rectangle 89"/>
          <p:cNvSpPr/>
          <p:nvPr/>
        </p:nvSpPr>
        <p:spPr>
          <a:xfrm rot="2700000">
            <a:off x="4029713" y="-953750"/>
            <a:ext cx="13716" cy="6479503"/>
          </a:xfrm>
          <a:custGeom>
            <a:avLst/>
            <a:gdLst/>
            <a:ahLst/>
            <a:cxnLst/>
            <a:rect l="l" t="t" r="r" b="b"/>
            <a:pathLst>
              <a:path w="13716" h="6479503">
                <a:moveTo>
                  <a:pt x="0" y="13716"/>
                </a:moveTo>
                <a:lnTo>
                  <a:pt x="13716" y="0"/>
                </a:lnTo>
                <a:lnTo>
                  <a:pt x="13716" y="6465787"/>
                </a:lnTo>
                <a:lnTo>
                  <a:pt x="0" y="6479503"/>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3" name="Rectangle 90"/>
          <p:cNvSpPr/>
          <p:nvPr/>
        </p:nvSpPr>
        <p:spPr>
          <a:xfrm rot="2700000">
            <a:off x="4872899" y="-953750"/>
            <a:ext cx="13716" cy="6479503"/>
          </a:xfrm>
          <a:custGeom>
            <a:avLst/>
            <a:gdLst/>
            <a:ahLst/>
            <a:cxnLst/>
            <a:rect l="l" t="t" r="r" b="b"/>
            <a:pathLst>
              <a:path w="13716" h="6479503">
                <a:moveTo>
                  <a:pt x="0" y="13716"/>
                </a:moveTo>
                <a:lnTo>
                  <a:pt x="13716" y="0"/>
                </a:lnTo>
                <a:lnTo>
                  <a:pt x="13716" y="6465786"/>
                </a:lnTo>
                <a:lnTo>
                  <a:pt x="0" y="6479503"/>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4" name="Rectangle 91"/>
          <p:cNvSpPr/>
          <p:nvPr/>
        </p:nvSpPr>
        <p:spPr>
          <a:xfrm rot="2700000">
            <a:off x="5716086" y="-953749"/>
            <a:ext cx="13716" cy="6479501"/>
          </a:xfrm>
          <a:custGeom>
            <a:avLst/>
            <a:gdLst/>
            <a:ahLst/>
            <a:cxnLst/>
            <a:rect l="l" t="t" r="r" b="b"/>
            <a:pathLst>
              <a:path w="13716" h="6479501">
                <a:moveTo>
                  <a:pt x="0" y="13716"/>
                </a:moveTo>
                <a:lnTo>
                  <a:pt x="13716" y="0"/>
                </a:lnTo>
                <a:lnTo>
                  <a:pt x="13716" y="6465785"/>
                </a:lnTo>
                <a:lnTo>
                  <a:pt x="0" y="6479501"/>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5" name="Rectangle 92"/>
          <p:cNvSpPr/>
          <p:nvPr/>
        </p:nvSpPr>
        <p:spPr>
          <a:xfrm rot="2700000">
            <a:off x="6559272" y="-953750"/>
            <a:ext cx="13716" cy="6479502"/>
          </a:xfrm>
          <a:custGeom>
            <a:avLst/>
            <a:gdLst/>
            <a:ahLst/>
            <a:cxnLst/>
            <a:rect l="l" t="t" r="r" b="b"/>
            <a:pathLst>
              <a:path w="13716" h="6479502">
                <a:moveTo>
                  <a:pt x="0" y="13716"/>
                </a:moveTo>
                <a:lnTo>
                  <a:pt x="13716" y="0"/>
                </a:lnTo>
                <a:lnTo>
                  <a:pt x="13715" y="6465787"/>
                </a:lnTo>
                <a:lnTo>
                  <a:pt x="0" y="6479502"/>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6" name="Rectangle 93"/>
          <p:cNvSpPr/>
          <p:nvPr/>
        </p:nvSpPr>
        <p:spPr>
          <a:xfrm rot="2700000">
            <a:off x="7402457" y="-944051"/>
            <a:ext cx="13717" cy="6479502"/>
          </a:xfrm>
          <a:custGeom>
            <a:avLst/>
            <a:gdLst/>
            <a:ahLst/>
            <a:cxnLst/>
            <a:rect l="l" t="t" r="r" b="b"/>
            <a:pathLst>
              <a:path w="13717" h="6479502">
                <a:moveTo>
                  <a:pt x="0" y="13716"/>
                </a:moveTo>
                <a:lnTo>
                  <a:pt x="13717" y="0"/>
                </a:lnTo>
                <a:lnTo>
                  <a:pt x="13716" y="6465787"/>
                </a:lnTo>
                <a:lnTo>
                  <a:pt x="1" y="6479502"/>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7" name="Rectangle 94"/>
          <p:cNvSpPr/>
          <p:nvPr/>
        </p:nvSpPr>
        <p:spPr>
          <a:xfrm rot="2700000">
            <a:off x="8245644" y="-953750"/>
            <a:ext cx="13716" cy="6479502"/>
          </a:xfrm>
          <a:custGeom>
            <a:avLst/>
            <a:gdLst/>
            <a:ahLst/>
            <a:cxnLst/>
            <a:rect l="l" t="t" r="r" b="b"/>
            <a:pathLst>
              <a:path w="13716" h="6479502">
                <a:moveTo>
                  <a:pt x="0" y="13716"/>
                </a:moveTo>
                <a:lnTo>
                  <a:pt x="13716" y="0"/>
                </a:lnTo>
                <a:lnTo>
                  <a:pt x="13715" y="6465787"/>
                </a:lnTo>
                <a:lnTo>
                  <a:pt x="0" y="6479502"/>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8" name="Rectangle 95"/>
          <p:cNvSpPr/>
          <p:nvPr/>
        </p:nvSpPr>
        <p:spPr>
          <a:xfrm rot="2700000">
            <a:off x="9088831" y="-953750"/>
            <a:ext cx="13717" cy="6479503"/>
          </a:xfrm>
          <a:custGeom>
            <a:avLst/>
            <a:gdLst/>
            <a:ahLst/>
            <a:cxnLst/>
            <a:rect l="l" t="t" r="r" b="b"/>
            <a:pathLst>
              <a:path w="13717" h="6479503">
                <a:moveTo>
                  <a:pt x="13717" y="0"/>
                </a:moveTo>
                <a:lnTo>
                  <a:pt x="13716" y="6465787"/>
                </a:lnTo>
                <a:lnTo>
                  <a:pt x="0" y="6479503"/>
                </a:lnTo>
                <a:lnTo>
                  <a:pt x="1" y="13717"/>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9" name="Rectangle 96"/>
          <p:cNvSpPr/>
          <p:nvPr/>
        </p:nvSpPr>
        <p:spPr>
          <a:xfrm rot="2700000">
            <a:off x="9912896" y="-907596"/>
            <a:ext cx="13716" cy="6425429"/>
          </a:xfrm>
          <a:custGeom>
            <a:avLst/>
            <a:gdLst/>
            <a:ahLst/>
            <a:cxnLst/>
            <a:rect l="l" t="t" r="r" b="b"/>
            <a:pathLst>
              <a:path w="13716" h="6425429">
                <a:moveTo>
                  <a:pt x="0" y="0"/>
                </a:moveTo>
                <a:lnTo>
                  <a:pt x="13716" y="13717"/>
                </a:lnTo>
                <a:lnTo>
                  <a:pt x="13716" y="6411713"/>
                </a:lnTo>
                <a:lnTo>
                  <a:pt x="0" y="6425429"/>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0" name="Rectangle 97"/>
          <p:cNvSpPr/>
          <p:nvPr/>
        </p:nvSpPr>
        <p:spPr>
          <a:xfrm rot="2700000">
            <a:off x="10334491" y="110221"/>
            <a:ext cx="13717" cy="5232981"/>
          </a:xfrm>
          <a:custGeom>
            <a:avLst/>
            <a:gdLst/>
            <a:ahLst/>
            <a:cxnLst/>
            <a:rect l="l" t="t" r="r" b="b"/>
            <a:pathLst>
              <a:path w="13717" h="5232981">
                <a:moveTo>
                  <a:pt x="0" y="0"/>
                </a:moveTo>
                <a:lnTo>
                  <a:pt x="13717" y="13716"/>
                </a:lnTo>
                <a:lnTo>
                  <a:pt x="13717" y="5219264"/>
                </a:lnTo>
                <a:lnTo>
                  <a:pt x="1" y="5232981"/>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1" name="Rectangle 98"/>
          <p:cNvSpPr/>
          <p:nvPr/>
        </p:nvSpPr>
        <p:spPr>
          <a:xfrm rot="2700000">
            <a:off x="10756084" y="1128037"/>
            <a:ext cx="13716" cy="4040537"/>
          </a:xfrm>
          <a:custGeom>
            <a:avLst/>
            <a:gdLst/>
            <a:ahLst/>
            <a:cxnLst/>
            <a:rect l="l" t="t" r="r" b="b"/>
            <a:pathLst>
              <a:path w="13716" h="4040537">
                <a:moveTo>
                  <a:pt x="0" y="0"/>
                </a:moveTo>
                <a:lnTo>
                  <a:pt x="13716" y="13716"/>
                </a:lnTo>
                <a:lnTo>
                  <a:pt x="13715" y="4026822"/>
                </a:lnTo>
                <a:lnTo>
                  <a:pt x="1" y="4040537"/>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2" name="Rectangle 99"/>
          <p:cNvSpPr/>
          <p:nvPr/>
        </p:nvSpPr>
        <p:spPr>
          <a:xfrm rot="2700000">
            <a:off x="11177678" y="2145853"/>
            <a:ext cx="13716" cy="2848091"/>
          </a:xfrm>
          <a:custGeom>
            <a:avLst/>
            <a:gdLst/>
            <a:ahLst/>
            <a:cxnLst/>
            <a:rect l="l" t="t" r="r" b="b"/>
            <a:pathLst>
              <a:path w="13716" h="2848091">
                <a:moveTo>
                  <a:pt x="0" y="0"/>
                </a:moveTo>
                <a:lnTo>
                  <a:pt x="13716" y="13716"/>
                </a:lnTo>
                <a:lnTo>
                  <a:pt x="13715" y="2834375"/>
                </a:lnTo>
                <a:lnTo>
                  <a:pt x="0" y="2848091"/>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3" name="Rectangle 100"/>
          <p:cNvSpPr/>
          <p:nvPr/>
        </p:nvSpPr>
        <p:spPr>
          <a:xfrm rot="2700000">
            <a:off x="11599272" y="3163669"/>
            <a:ext cx="13715" cy="1655644"/>
          </a:xfrm>
          <a:custGeom>
            <a:avLst/>
            <a:gdLst/>
            <a:ahLst/>
            <a:cxnLst/>
            <a:rect l="l" t="t" r="r" b="b"/>
            <a:pathLst>
              <a:path w="13715" h="1655644">
                <a:moveTo>
                  <a:pt x="0" y="0"/>
                </a:moveTo>
                <a:lnTo>
                  <a:pt x="13715" y="13716"/>
                </a:lnTo>
                <a:lnTo>
                  <a:pt x="13715" y="1641929"/>
                </a:lnTo>
                <a:lnTo>
                  <a:pt x="0" y="1655644"/>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4" name="Rectangle 101"/>
          <p:cNvSpPr/>
          <p:nvPr/>
        </p:nvSpPr>
        <p:spPr>
          <a:xfrm rot="2700000">
            <a:off x="12020868" y="4181493"/>
            <a:ext cx="13715" cy="463189"/>
          </a:xfrm>
          <a:custGeom>
            <a:avLst/>
            <a:gdLst/>
            <a:ahLst/>
            <a:cxnLst/>
            <a:rect l="l" t="t" r="r" b="b"/>
            <a:pathLst>
              <a:path w="13715" h="463189">
                <a:moveTo>
                  <a:pt x="1" y="0"/>
                </a:moveTo>
                <a:lnTo>
                  <a:pt x="13715" y="13716"/>
                </a:lnTo>
                <a:lnTo>
                  <a:pt x="13715" y="449474"/>
                </a:lnTo>
                <a:lnTo>
                  <a:pt x="0" y="463189"/>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5" name="Rectangle 102"/>
          <p:cNvSpPr/>
          <p:nvPr/>
        </p:nvSpPr>
        <p:spPr>
          <a:xfrm rot="2700000">
            <a:off x="203277" y="-93899"/>
            <a:ext cx="13716" cy="608068"/>
          </a:xfrm>
          <a:custGeom>
            <a:avLst/>
            <a:gdLst/>
            <a:ahLst/>
            <a:cxnLst/>
            <a:rect l="l" t="t" r="r" b="b"/>
            <a:pathLst>
              <a:path w="13716" h="608068">
                <a:moveTo>
                  <a:pt x="0" y="13716"/>
                </a:moveTo>
                <a:lnTo>
                  <a:pt x="13716" y="0"/>
                </a:lnTo>
                <a:lnTo>
                  <a:pt x="13716" y="608068"/>
                </a:lnTo>
                <a:lnTo>
                  <a:pt x="0" y="594352"/>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6" name="Rectangle 103"/>
          <p:cNvSpPr/>
          <p:nvPr/>
        </p:nvSpPr>
        <p:spPr>
          <a:xfrm rot="2700000">
            <a:off x="624870" y="-268529"/>
            <a:ext cx="13716" cy="1800514"/>
          </a:xfrm>
          <a:custGeom>
            <a:avLst/>
            <a:gdLst/>
            <a:ahLst/>
            <a:cxnLst/>
            <a:rect l="l" t="t" r="r" b="b"/>
            <a:pathLst>
              <a:path w="13716" h="1800514">
                <a:moveTo>
                  <a:pt x="0" y="13716"/>
                </a:moveTo>
                <a:lnTo>
                  <a:pt x="13716" y="0"/>
                </a:lnTo>
                <a:lnTo>
                  <a:pt x="13716" y="1800514"/>
                </a:lnTo>
                <a:lnTo>
                  <a:pt x="0" y="1786798"/>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7" name="Rectangle 104"/>
          <p:cNvSpPr/>
          <p:nvPr/>
        </p:nvSpPr>
        <p:spPr>
          <a:xfrm rot="2700000">
            <a:off x="1046463" y="-443158"/>
            <a:ext cx="13716" cy="2992958"/>
          </a:xfrm>
          <a:custGeom>
            <a:avLst/>
            <a:gdLst/>
            <a:ahLst/>
            <a:cxnLst/>
            <a:rect l="l" t="t" r="r" b="b"/>
            <a:pathLst>
              <a:path w="13716" h="2992958">
                <a:moveTo>
                  <a:pt x="0" y="13716"/>
                </a:moveTo>
                <a:lnTo>
                  <a:pt x="13716" y="0"/>
                </a:lnTo>
                <a:lnTo>
                  <a:pt x="13716" y="2992958"/>
                </a:lnTo>
                <a:lnTo>
                  <a:pt x="0" y="2979242"/>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8" name="Rectangle 105"/>
          <p:cNvSpPr/>
          <p:nvPr/>
        </p:nvSpPr>
        <p:spPr>
          <a:xfrm rot="2700000">
            <a:off x="1468056" y="-617788"/>
            <a:ext cx="13716" cy="4185404"/>
          </a:xfrm>
          <a:custGeom>
            <a:avLst/>
            <a:gdLst/>
            <a:ahLst/>
            <a:cxnLst/>
            <a:rect l="l" t="t" r="r" b="b"/>
            <a:pathLst>
              <a:path w="13716" h="4185404">
                <a:moveTo>
                  <a:pt x="0" y="13716"/>
                </a:moveTo>
                <a:lnTo>
                  <a:pt x="13716" y="0"/>
                </a:lnTo>
                <a:lnTo>
                  <a:pt x="13716" y="4185404"/>
                </a:lnTo>
                <a:lnTo>
                  <a:pt x="0" y="4171688"/>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9" name="Rectangle 106"/>
          <p:cNvSpPr/>
          <p:nvPr/>
        </p:nvSpPr>
        <p:spPr>
          <a:xfrm rot="2700000">
            <a:off x="1889649" y="-792416"/>
            <a:ext cx="13716" cy="5377849"/>
          </a:xfrm>
          <a:custGeom>
            <a:avLst/>
            <a:gdLst/>
            <a:ahLst/>
            <a:cxnLst/>
            <a:rect l="l" t="t" r="r" b="b"/>
            <a:pathLst>
              <a:path w="13716" h="5377849">
                <a:moveTo>
                  <a:pt x="0" y="13716"/>
                </a:moveTo>
                <a:lnTo>
                  <a:pt x="13716" y="0"/>
                </a:lnTo>
                <a:lnTo>
                  <a:pt x="13716" y="5377849"/>
                </a:lnTo>
                <a:lnTo>
                  <a:pt x="0" y="5364133"/>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0" name="Rectangle 148"/>
          <p:cNvSpPr/>
          <p:nvPr/>
        </p:nvSpPr>
        <p:spPr>
          <a:xfrm rot="18900000" flipV="1">
            <a:off x="2070569" y="-450209"/>
            <a:ext cx="13716" cy="5889566"/>
          </a:xfrm>
          <a:custGeom>
            <a:avLst/>
            <a:gdLst/>
            <a:ahLst/>
            <a:cxnLst/>
            <a:rect l="l" t="t" r="r" b="b"/>
            <a:pathLst>
              <a:path w="13716" h="5889566">
                <a:moveTo>
                  <a:pt x="13716" y="5889566"/>
                </a:moveTo>
                <a:lnTo>
                  <a:pt x="13716" y="0"/>
                </a:lnTo>
                <a:lnTo>
                  <a:pt x="0" y="13716"/>
                </a:lnTo>
                <a:lnTo>
                  <a:pt x="0" y="587585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1" name="Rectangle 323"/>
          <p:cNvSpPr/>
          <p:nvPr/>
        </p:nvSpPr>
        <p:spPr>
          <a:xfrm rot="18900000" flipV="1">
            <a:off x="1648976" y="567610"/>
            <a:ext cx="13716" cy="4697119"/>
          </a:xfrm>
          <a:custGeom>
            <a:avLst/>
            <a:gdLst/>
            <a:ahLst/>
            <a:cxnLst/>
            <a:rect l="l" t="t" r="r" b="b"/>
            <a:pathLst>
              <a:path w="13716" h="4697119">
                <a:moveTo>
                  <a:pt x="13716" y="4697119"/>
                </a:moveTo>
                <a:lnTo>
                  <a:pt x="13716" y="0"/>
                </a:lnTo>
                <a:lnTo>
                  <a:pt x="0" y="13716"/>
                </a:lnTo>
                <a:lnTo>
                  <a:pt x="0" y="4683403"/>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2" name="Rectangle 324"/>
          <p:cNvSpPr/>
          <p:nvPr/>
        </p:nvSpPr>
        <p:spPr>
          <a:xfrm rot="18900000" flipV="1">
            <a:off x="1227383" y="1585424"/>
            <a:ext cx="13716" cy="3504674"/>
          </a:xfrm>
          <a:custGeom>
            <a:avLst/>
            <a:gdLst/>
            <a:ahLst/>
            <a:cxnLst/>
            <a:rect l="l" t="t" r="r" b="b"/>
            <a:pathLst>
              <a:path w="13716" h="3504674">
                <a:moveTo>
                  <a:pt x="13716" y="3504674"/>
                </a:moveTo>
                <a:lnTo>
                  <a:pt x="13716" y="0"/>
                </a:lnTo>
                <a:lnTo>
                  <a:pt x="0" y="13716"/>
                </a:lnTo>
                <a:lnTo>
                  <a:pt x="0" y="3490958"/>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3" name="Rectangle 325"/>
          <p:cNvSpPr/>
          <p:nvPr/>
        </p:nvSpPr>
        <p:spPr>
          <a:xfrm rot="18900000" flipV="1">
            <a:off x="805790" y="2603242"/>
            <a:ext cx="13716" cy="2312226"/>
          </a:xfrm>
          <a:custGeom>
            <a:avLst/>
            <a:gdLst/>
            <a:ahLst/>
            <a:cxnLst/>
            <a:rect l="l" t="t" r="r" b="b"/>
            <a:pathLst>
              <a:path w="13716" h="2312226">
                <a:moveTo>
                  <a:pt x="13716" y="2312226"/>
                </a:moveTo>
                <a:lnTo>
                  <a:pt x="13716" y="0"/>
                </a:lnTo>
                <a:lnTo>
                  <a:pt x="0" y="13716"/>
                </a:lnTo>
                <a:lnTo>
                  <a:pt x="0" y="229851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4" name="Rectangle 326"/>
          <p:cNvSpPr/>
          <p:nvPr/>
        </p:nvSpPr>
        <p:spPr>
          <a:xfrm rot="18900000" flipV="1">
            <a:off x="384198" y="3621057"/>
            <a:ext cx="13716" cy="1119782"/>
          </a:xfrm>
          <a:custGeom>
            <a:avLst/>
            <a:gdLst/>
            <a:ahLst/>
            <a:cxnLst/>
            <a:rect l="l" t="t" r="r" b="b"/>
            <a:pathLst>
              <a:path w="13716" h="1119782">
                <a:moveTo>
                  <a:pt x="13716" y="1119782"/>
                </a:moveTo>
                <a:lnTo>
                  <a:pt x="13716" y="0"/>
                </a:lnTo>
                <a:lnTo>
                  <a:pt x="0" y="13716"/>
                </a:lnTo>
                <a:lnTo>
                  <a:pt x="0" y="110606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5" name="Rectangle 371"/>
          <p:cNvSpPr/>
          <p:nvPr/>
        </p:nvSpPr>
        <p:spPr>
          <a:xfrm rot="18900000" flipV="1">
            <a:off x="2705180" y="-953749"/>
            <a:ext cx="13716" cy="6479500"/>
          </a:xfrm>
          <a:custGeom>
            <a:avLst/>
            <a:gdLst/>
            <a:ahLst/>
            <a:cxnLst/>
            <a:rect l="l" t="t" r="r" b="b"/>
            <a:pathLst>
              <a:path w="13716" h="6479500">
                <a:moveTo>
                  <a:pt x="0" y="6479500"/>
                </a:moveTo>
                <a:lnTo>
                  <a:pt x="13716" y="6465784"/>
                </a:lnTo>
                <a:lnTo>
                  <a:pt x="13716" y="0"/>
                </a:lnTo>
                <a:lnTo>
                  <a:pt x="0" y="1371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6" name="Rectangle 373"/>
          <p:cNvSpPr/>
          <p:nvPr/>
        </p:nvSpPr>
        <p:spPr>
          <a:xfrm rot="18900000" flipV="1">
            <a:off x="4391552" y="-953749"/>
            <a:ext cx="13716" cy="6479500"/>
          </a:xfrm>
          <a:custGeom>
            <a:avLst/>
            <a:gdLst/>
            <a:ahLst/>
            <a:cxnLst/>
            <a:rect l="l" t="t" r="r" b="b"/>
            <a:pathLst>
              <a:path w="13716" h="6479500">
                <a:moveTo>
                  <a:pt x="0" y="6479500"/>
                </a:moveTo>
                <a:lnTo>
                  <a:pt x="13716" y="6465784"/>
                </a:lnTo>
                <a:lnTo>
                  <a:pt x="13716" y="0"/>
                </a:lnTo>
                <a:lnTo>
                  <a:pt x="0" y="13715"/>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7" name="Rectangle 375"/>
          <p:cNvSpPr/>
          <p:nvPr/>
        </p:nvSpPr>
        <p:spPr>
          <a:xfrm rot="18900000" flipV="1">
            <a:off x="6077925" y="-953749"/>
            <a:ext cx="13716" cy="6479501"/>
          </a:xfrm>
          <a:custGeom>
            <a:avLst/>
            <a:gdLst/>
            <a:ahLst/>
            <a:cxnLst/>
            <a:rect l="l" t="t" r="r" b="b"/>
            <a:pathLst>
              <a:path w="13716" h="6479501">
                <a:moveTo>
                  <a:pt x="0" y="6479501"/>
                </a:moveTo>
                <a:lnTo>
                  <a:pt x="13716" y="6465785"/>
                </a:lnTo>
                <a:lnTo>
                  <a:pt x="13716" y="0"/>
                </a:lnTo>
                <a:lnTo>
                  <a:pt x="0" y="1371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8" name="Rectangle 376"/>
          <p:cNvSpPr/>
          <p:nvPr/>
        </p:nvSpPr>
        <p:spPr>
          <a:xfrm rot="18900000" flipV="1">
            <a:off x="6916261" y="-965458"/>
            <a:ext cx="13716" cy="6493219"/>
          </a:xfrm>
          <a:custGeom>
            <a:avLst/>
            <a:gdLst/>
            <a:ahLst/>
            <a:cxnLst/>
            <a:rect l="l" t="t" r="r" b="b"/>
            <a:pathLst>
              <a:path w="13716" h="6493219">
                <a:moveTo>
                  <a:pt x="13716" y="6479504"/>
                </a:moveTo>
                <a:lnTo>
                  <a:pt x="13716" y="0"/>
                </a:lnTo>
                <a:lnTo>
                  <a:pt x="0" y="13717"/>
                </a:lnTo>
                <a:lnTo>
                  <a:pt x="0" y="6493219"/>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9" name="Rectangle 377"/>
          <p:cNvSpPr/>
          <p:nvPr/>
        </p:nvSpPr>
        <p:spPr>
          <a:xfrm rot="18900000" flipV="1">
            <a:off x="7759447" y="-965458"/>
            <a:ext cx="13717" cy="6493219"/>
          </a:xfrm>
          <a:custGeom>
            <a:avLst/>
            <a:gdLst/>
            <a:ahLst/>
            <a:cxnLst/>
            <a:rect l="l" t="t" r="r" b="b"/>
            <a:pathLst>
              <a:path w="13717" h="6493219">
                <a:moveTo>
                  <a:pt x="0" y="6493219"/>
                </a:moveTo>
                <a:lnTo>
                  <a:pt x="13716" y="6479502"/>
                </a:lnTo>
                <a:lnTo>
                  <a:pt x="13717" y="0"/>
                </a:lnTo>
                <a:lnTo>
                  <a:pt x="0" y="1371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0" name="Rectangle 378"/>
          <p:cNvSpPr/>
          <p:nvPr/>
        </p:nvSpPr>
        <p:spPr>
          <a:xfrm rot="18900000" flipV="1">
            <a:off x="8602633" y="-965458"/>
            <a:ext cx="13716" cy="6493219"/>
          </a:xfrm>
          <a:custGeom>
            <a:avLst/>
            <a:gdLst/>
            <a:ahLst/>
            <a:cxnLst/>
            <a:rect l="l" t="t" r="r" b="b"/>
            <a:pathLst>
              <a:path w="13716" h="6493219">
                <a:moveTo>
                  <a:pt x="13716" y="6479504"/>
                </a:moveTo>
                <a:lnTo>
                  <a:pt x="13716" y="0"/>
                </a:lnTo>
                <a:lnTo>
                  <a:pt x="0" y="13716"/>
                </a:lnTo>
                <a:lnTo>
                  <a:pt x="0" y="6493219"/>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1" name="Rectangle 138"/>
          <p:cNvSpPr/>
          <p:nvPr/>
        </p:nvSpPr>
        <p:spPr>
          <a:xfrm rot="18900000" flipV="1">
            <a:off x="10088968" y="-882602"/>
            <a:ext cx="13716" cy="5927431"/>
          </a:xfrm>
          <a:custGeom>
            <a:avLst/>
            <a:gdLst/>
            <a:ahLst/>
            <a:cxnLst/>
            <a:rect l="l" t="t" r="r" b="b"/>
            <a:pathLst>
              <a:path w="13716" h="5927431">
                <a:moveTo>
                  <a:pt x="0" y="5927431"/>
                </a:moveTo>
                <a:lnTo>
                  <a:pt x="13715" y="5913716"/>
                </a:lnTo>
                <a:lnTo>
                  <a:pt x="13716" y="13716"/>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2" name="Rectangle 139"/>
          <p:cNvSpPr/>
          <p:nvPr/>
        </p:nvSpPr>
        <p:spPr>
          <a:xfrm rot="18900000" flipV="1">
            <a:off x="10510562" y="-707971"/>
            <a:ext cx="13716" cy="4734985"/>
          </a:xfrm>
          <a:custGeom>
            <a:avLst/>
            <a:gdLst/>
            <a:ahLst/>
            <a:cxnLst/>
            <a:rect l="l" t="t" r="r" b="b"/>
            <a:pathLst>
              <a:path w="13716" h="4734985">
                <a:moveTo>
                  <a:pt x="0" y="4734985"/>
                </a:moveTo>
                <a:lnTo>
                  <a:pt x="13715" y="4721270"/>
                </a:lnTo>
                <a:lnTo>
                  <a:pt x="13716" y="13715"/>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3" name="Rectangle 140"/>
          <p:cNvSpPr/>
          <p:nvPr/>
        </p:nvSpPr>
        <p:spPr>
          <a:xfrm rot="18900000" flipV="1">
            <a:off x="10932155" y="-533342"/>
            <a:ext cx="13716" cy="3542540"/>
          </a:xfrm>
          <a:custGeom>
            <a:avLst/>
            <a:gdLst/>
            <a:ahLst/>
            <a:cxnLst/>
            <a:rect l="l" t="t" r="r" b="b"/>
            <a:pathLst>
              <a:path w="13716" h="3542540">
                <a:moveTo>
                  <a:pt x="0" y="3542540"/>
                </a:moveTo>
                <a:lnTo>
                  <a:pt x="13715" y="3528825"/>
                </a:lnTo>
                <a:lnTo>
                  <a:pt x="13716" y="13716"/>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4" name="Rectangle 141"/>
          <p:cNvSpPr/>
          <p:nvPr/>
        </p:nvSpPr>
        <p:spPr>
          <a:xfrm rot="18900000" flipV="1">
            <a:off x="11353748" y="-358712"/>
            <a:ext cx="13716" cy="2350095"/>
          </a:xfrm>
          <a:custGeom>
            <a:avLst/>
            <a:gdLst/>
            <a:ahLst/>
            <a:cxnLst/>
            <a:rect l="l" t="t" r="r" b="b"/>
            <a:pathLst>
              <a:path w="13716" h="2350095">
                <a:moveTo>
                  <a:pt x="0" y="2350095"/>
                </a:moveTo>
                <a:lnTo>
                  <a:pt x="13715" y="2336380"/>
                </a:lnTo>
                <a:lnTo>
                  <a:pt x="13716" y="13714"/>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5" name="Rectangle 142"/>
          <p:cNvSpPr/>
          <p:nvPr/>
        </p:nvSpPr>
        <p:spPr>
          <a:xfrm rot="18900000" flipV="1">
            <a:off x="11775341" y="-184083"/>
            <a:ext cx="13716" cy="1157650"/>
          </a:xfrm>
          <a:custGeom>
            <a:avLst/>
            <a:gdLst/>
            <a:ahLst/>
            <a:cxnLst/>
            <a:rect l="l" t="t" r="r" b="b"/>
            <a:pathLst>
              <a:path w="13716" h="1157650">
                <a:moveTo>
                  <a:pt x="0" y="1157650"/>
                </a:moveTo>
                <a:lnTo>
                  <a:pt x="13716" y="1143934"/>
                </a:lnTo>
                <a:lnTo>
                  <a:pt x="13716" y="13716"/>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6" name="Rectangle 372"/>
          <p:cNvSpPr/>
          <p:nvPr/>
        </p:nvSpPr>
        <p:spPr>
          <a:xfrm rot="18900000" flipV="1">
            <a:off x="3543517" y="-965458"/>
            <a:ext cx="13716" cy="6493219"/>
          </a:xfrm>
          <a:custGeom>
            <a:avLst/>
            <a:gdLst/>
            <a:ahLst/>
            <a:cxnLst/>
            <a:rect l="l" t="t" r="r" b="b"/>
            <a:pathLst>
              <a:path w="13716" h="6493219">
                <a:moveTo>
                  <a:pt x="0" y="6493219"/>
                </a:moveTo>
                <a:lnTo>
                  <a:pt x="13716" y="6479503"/>
                </a:lnTo>
                <a:lnTo>
                  <a:pt x="13716" y="0"/>
                </a:lnTo>
                <a:lnTo>
                  <a:pt x="0" y="1371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7" name="Rectangle 374"/>
          <p:cNvSpPr/>
          <p:nvPr/>
        </p:nvSpPr>
        <p:spPr>
          <a:xfrm rot="18900000" flipV="1">
            <a:off x="5229889" y="-965458"/>
            <a:ext cx="13716" cy="6493220"/>
          </a:xfrm>
          <a:custGeom>
            <a:avLst/>
            <a:gdLst/>
            <a:ahLst/>
            <a:cxnLst/>
            <a:rect l="l" t="t" r="r" b="b"/>
            <a:pathLst>
              <a:path w="13716" h="6493220">
                <a:moveTo>
                  <a:pt x="0" y="6493220"/>
                </a:moveTo>
                <a:lnTo>
                  <a:pt x="13716" y="6479504"/>
                </a:lnTo>
                <a:lnTo>
                  <a:pt x="13716" y="0"/>
                </a:lnTo>
                <a:lnTo>
                  <a:pt x="0" y="1371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8" name="Teardrop 3"/>
          <p:cNvSpPr/>
          <p:nvPr/>
        </p:nvSpPr>
        <p:spPr>
          <a:xfrm rot="5400000" flipH="1" flipV="1">
            <a:off x="644277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9" name="Oval 1608"/>
          <p:cNvSpPr/>
          <p:nvPr/>
        </p:nvSpPr>
        <p:spPr>
          <a:xfrm>
            <a:off x="712049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10" name="Teardrop 3"/>
          <p:cNvSpPr/>
          <p:nvPr/>
        </p:nvSpPr>
        <p:spPr>
          <a:xfrm rot="5400000" flipH="1" flipV="1">
            <a:off x="-148774" y="258315"/>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1"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6" y="223846"/>
                </a:cubicBezTo>
                <a:lnTo>
                  <a:pt x="221347" y="232509"/>
                </a:lnTo>
                <a:cubicBezTo>
                  <a:pt x="224389" y="249009"/>
                  <a:pt x="232545" y="264623"/>
                  <a:pt x="245300" y="277378"/>
                </a:cubicBezTo>
                <a:cubicBezTo>
                  <a:pt x="262207" y="294285"/>
                  <a:pt x="284136"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5"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4" y="119205"/>
                  <a:pt x="551214" y="136643"/>
                  <a:pt x="551214" y="155247"/>
                </a:cubicBezTo>
                <a:cubicBezTo>
                  <a:pt x="551214" y="182497"/>
                  <a:pt x="540509" y="207247"/>
                  <a:pt x="522928" y="225380"/>
                </a:cubicBezTo>
                <a:lnTo>
                  <a:pt x="522928" y="225380"/>
                </a:lnTo>
                <a:cubicBezTo>
                  <a:pt x="504794" y="242961"/>
                  <a:pt x="480044"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0" y="272349"/>
                  <a:pt x="214766" y="256482"/>
                  <a:pt x="210610" y="239626"/>
                </a:cubicBezTo>
                <a:cubicBezTo>
                  <a:pt x="195839" y="248693"/>
                  <a:pt x="178427" y="253666"/>
                  <a:pt x="159854" y="253666"/>
                </a:cubicBezTo>
                <a:cubicBezTo>
                  <a:pt x="132604" y="253666"/>
                  <a:pt x="107854" y="242961"/>
                  <a:pt x="89720" y="225380"/>
                </a:cubicBezTo>
                <a:lnTo>
                  <a:pt x="89720" y="225380"/>
                </a:lnTo>
                <a:cubicBezTo>
                  <a:pt x="72139" y="207247"/>
                  <a:pt x="61434" y="182497"/>
                  <a:pt x="61434" y="155247"/>
                </a:cubicBezTo>
                <a:cubicBezTo>
                  <a:pt x="61434" y="136673"/>
                  <a:pt x="66407"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89" y="30964"/>
                  <a:pt x="20815" y="52893"/>
                  <a:pt x="37722" y="69800"/>
                </a:cubicBezTo>
                <a:cubicBezTo>
                  <a:pt x="50477" y="82555"/>
                  <a:pt x="66091" y="90711"/>
                  <a:pt x="82591" y="93753"/>
                </a:cubicBezTo>
                <a:cubicBezTo>
                  <a:pt x="100880" y="69151"/>
                  <a:pt x="130228" y="53433"/>
                  <a:pt x="163247" y="53433"/>
                </a:cubicBezTo>
                <a:cubicBezTo>
                  <a:pt x="186137" y="53872"/>
                  <a:pt x="201262" y="50984"/>
                  <a:pt x="211354" y="39116"/>
                </a:cubicBezTo>
                <a:cubicBezTo>
                  <a:pt x="212796" y="37420"/>
                  <a:pt x="214135" y="35542"/>
                  <a:pt x="215380" y="33463"/>
                </a:cubicBezTo>
                <a:lnTo>
                  <a:pt x="215236" y="0"/>
                </a:lnTo>
                <a:lnTo>
                  <a:pt x="223506" y="0"/>
                </a:lnTo>
                <a:cubicBezTo>
                  <a:pt x="219687"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1" y="49750"/>
                  <a:pt x="392961" y="24354"/>
                  <a:pt x="389142" y="0"/>
                </a:cubicBezTo>
                <a:lnTo>
                  <a:pt x="397337" y="0"/>
                </a:lnTo>
                <a:cubicBezTo>
                  <a:pt x="401478" y="11094"/>
                  <a:pt x="400548" y="22668"/>
                  <a:pt x="397481" y="33790"/>
                </a:cubicBezTo>
                <a:cubicBezTo>
                  <a:pt x="407439" y="50142"/>
                  <a:pt x="423417" y="53932"/>
                  <a:pt x="449401" y="53433"/>
                </a:cubicBezTo>
                <a:cubicBezTo>
                  <a:pt x="482407" y="53434"/>
                  <a:pt x="511746" y="69140"/>
                  <a:pt x="530035" y="93727"/>
                </a:cubicBezTo>
                <a:cubicBezTo>
                  <a:pt x="546543" y="90718"/>
                  <a:pt x="562165" y="82561"/>
                  <a:pt x="574926" y="69800"/>
                </a:cubicBezTo>
                <a:cubicBezTo>
                  <a:pt x="591833" y="52893"/>
                  <a:pt x="600658" y="30964"/>
                  <a:pt x="601147" y="8808"/>
                </a:cubicBezTo>
                <a:lnTo>
                  <a:pt x="515981" y="8808"/>
                </a:lnTo>
                <a:lnTo>
                  <a:pt x="515981" y="8744"/>
                </a:lnTo>
                <a:lnTo>
                  <a:pt x="601147" y="8744"/>
                </a:lnTo>
                <a:lnTo>
                  <a:pt x="599274" y="0"/>
                </a:lnTo>
                <a:lnTo>
                  <a:pt x="610820" y="0"/>
                </a:lnTo>
                <a:cubicBezTo>
                  <a:pt x="612423" y="2826"/>
                  <a:pt x="612602" y="5800"/>
                  <a:pt x="612648" y="8776"/>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11" name="Oval 1610"/>
          <p:cNvSpPr/>
          <p:nvPr/>
        </p:nvSpPr>
        <p:spPr>
          <a:xfrm>
            <a:off x="37745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12" name="Teardrop 3"/>
          <p:cNvSpPr/>
          <p:nvPr/>
        </p:nvSpPr>
        <p:spPr>
          <a:xfrm rot="5400000" flipH="1" flipV="1">
            <a:off x="138753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13" name="Teardrop 3"/>
          <p:cNvSpPr/>
          <p:nvPr/>
        </p:nvSpPr>
        <p:spPr>
          <a:xfrm rot="5400000" flipH="1" flipV="1">
            <a:off x="223007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14" name="Teardrop 3"/>
          <p:cNvSpPr/>
          <p:nvPr/>
        </p:nvSpPr>
        <p:spPr>
          <a:xfrm rot="5400000" flipH="1" flipV="1">
            <a:off x="307261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15" name="Teardrop 3"/>
          <p:cNvSpPr/>
          <p:nvPr/>
        </p:nvSpPr>
        <p:spPr>
          <a:xfrm rot="5400000" flipH="1" flipV="1">
            <a:off x="391515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16" name="Teardrop 3"/>
          <p:cNvSpPr/>
          <p:nvPr/>
        </p:nvSpPr>
        <p:spPr>
          <a:xfrm rot="5400000" flipH="1" flipV="1">
            <a:off x="475769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17" name="Teardrop 3"/>
          <p:cNvSpPr/>
          <p:nvPr/>
        </p:nvSpPr>
        <p:spPr>
          <a:xfrm rot="5400000" flipH="1" flipV="1">
            <a:off x="560023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18" name="Oval 1617"/>
          <p:cNvSpPr/>
          <p:nvPr/>
        </p:nvSpPr>
        <p:spPr>
          <a:xfrm>
            <a:off x="122033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19" name="Oval 1618"/>
          <p:cNvSpPr/>
          <p:nvPr/>
        </p:nvSpPr>
        <p:spPr>
          <a:xfrm>
            <a:off x="206321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0" name="Oval 1619"/>
          <p:cNvSpPr/>
          <p:nvPr/>
        </p:nvSpPr>
        <p:spPr>
          <a:xfrm>
            <a:off x="290609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1" name="Oval 1620"/>
          <p:cNvSpPr/>
          <p:nvPr/>
        </p:nvSpPr>
        <p:spPr>
          <a:xfrm>
            <a:off x="374897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2" name="Oval 1621"/>
          <p:cNvSpPr/>
          <p:nvPr/>
        </p:nvSpPr>
        <p:spPr>
          <a:xfrm>
            <a:off x="459185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3" name="Oval 1622"/>
          <p:cNvSpPr/>
          <p:nvPr/>
        </p:nvSpPr>
        <p:spPr>
          <a:xfrm>
            <a:off x="543473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4" name="Oval 1623"/>
          <p:cNvSpPr/>
          <p:nvPr/>
        </p:nvSpPr>
        <p:spPr>
          <a:xfrm>
            <a:off x="627761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5" name="Teardrop 3"/>
          <p:cNvSpPr/>
          <p:nvPr/>
        </p:nvSpPr>
        <p:spPr>
          <a:xfrm rot="5400000" flipH="1" flipV="1">
            <a:off x="812785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26" name="Oval 1625"/>
          <p:cNvSpPr/>
          <p:nvPr/>
        </p:nvSpPr>
        <p:spPr>
          <a:xfrm>
            <a:off x="880625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7" name="Teardrop 3"/>
          <p:cNvSpPr/>
          <p:nvPr/>
        </p:nvSpPr>
        <p:spPr>
          <a:xfrm rot="5400000" flipH="1" flipV="1">
            <a:off x="728531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28" name="Oval 1627"/>
          <p:cNvSpPr/>
          <p:nvPr/>
        </p:nvSpPr>
        <p:spPr>
          <a:xfrm>
            <a:off x="796337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9" name="Teardrop 3"/>
          <p:cNvSpPr/>
          <p:nvPr/>
        </p:nvSpPr>
        <p:spPr>
          <a:xfrm rot="5400000" flipH="1" flipV="1">
            <a:off x="981293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0" name="Oval 1629"/>
          <p:cNvSpPr/>
          <p:nvPr/>
        </p:nvSpPr>
        <p:spPr>
          <a:xfrm>
            <a:off x="1049201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31" name="Teardrop 3"/>
          <p:cNvSpPr/>
          <p:nvPr/>
        </p:nvSpPr>
        <p:spPr>
          <a:xfrm rot="5400000" flipH="1" flipV="1">
            <a:off x="897039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2" name="Oval 1631"/>
          <p:cNvSpPr/>
          <p:nvPr/>
        </p:nvSpPr>
        <p:spPr>
          <a:xfrm>
            <a:off x="964913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33" name="Teardrop 3"/>
          <p:cNvSpPr/>
          <p:nvPr/>
        </p:nvSpPr>
        <p:spPr>
          <a:xfrm rot="5400000" flipH="1" flipV="1">
            <a:off x="11498011"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4" name="Teardrop 3"/>
          <p:cNvSpPr/>
          <p:nvPr/>
        </p:nvSpPr>
        <p:spPr>
          <a:xfrm rot="5400000" flipH="1" flipV="1">
            <a:off x="1065547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5" name="Oval 1634"/>
          <p:cNvSpPr/>
          <p:nvPr/>
        </p:nvSpPr>
        <p:spPr>
          <a:xfrm>
            <a:off x="1133489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36" name="Teardrop 3"/>
          <p:cNvSpPr/>
          <p:nvPr/>
        </p:nvSpPr>
        <p:spPr>
          <a:xfrm rot="5400000" flipH="1" flipV="1">
            <a:off x="54499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7" name="Oval 1636"/>
          <p:cNvSpPr/>
          <p:nvPr/>
        </p:nvSpPr>
        <p:spPr>
          <a:xfrm>
            <a:off x="666451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8" name="Oval 167"/>
          <p:cNvSpPr/>
          <p:nvPr/>
        </p:nvSpPr>
        <p:spPr>
          <a:xfrm>
            <a:off x="0" y="331699"/>
            <a:ext cx="93942" cy="4240302"/>
          </a:xfrm>
          <a:custGeom>
            <a:avLst/>
            <a:gdLst/>
            <a:ahLst/>
            <a:cxnLst/>
            <a:rect l="l" t="t" r="r" b="b"/>
            <a:pathLst>
              <a:path w="93942" h="4240302">
                <a:moveTo>
                  <a:pt x="9066" y="4229620"/>
                </a:moveTo>
                <a:cubicBezTo>
                  <a:pt x="23324" y="4229620"/>
                  <a:pt x="36761" y="4233136"/>
                  <a:pt x="48054" y="4240302"/>
                </a:cubicBezTo>
                <a:lnTo>
                  <a:pt x="0" y="4240302"/>
                </a:lnTo>
                <a:lnTo>
                  <a:pt x="0" y="4231451"/>
                </a:lnTo>
                <a:cubicBezTo>
                  <a:pt x="2881" y="4229788"/>
                  <a:pt x="5954" y="4229620"/>
                  <a:pt x="9066" y="4229620"/>
                </a:cubicBezTo>
                <a:close/>
                <a:moveTo>
                  <a:pt x="9066" y="3380947"/>
                </a:moveTo>
                <a:cubicBezTo>
                  <a:pt x="55942" y="3380947"/>
                  <a:pt x="93942" y="3418947"/>
                  <a:pt x="93942" y="3465822"/>
                </a:cubicBezTo>
                <a:cubicBezTo>
                  <a:pt x="93942" y="3512697"/>
                  <a:pt x="55942" y="3550697"/>
                  <a:pt x="9066" y="3550697"/>
                </a:cubicBezTo>
                <a:lnTo>
                  <a:pt x="0" y="3548867"/>
                </a:lnTo>
                <a:lnTo>
                  <a:pt x="0" y="3382777"/>
                </a:lnTo>
                <a:cubicBezTo>
                  <a:pt x="2881" y="3381115"/>
                  <a:pt x="5954" y="3380947"/>
                  <a:pt x="9066" y="3380947"/>
                </a:cubicBezTo>
                <a:close/>
                <a:moveTo>
                  <a:pt x="9066" y="2536768"/>
                </a:moveTo>
                <a:cubicBezTo>
                  <a:pt x="55942" y="2536768"/>
                  <a:pt x="93942" y="2574768"/>
                  <a:pt x="93942" y="2621643"/>
                </a:cubicBezTo>
                <a:cubicBezTo>
                  <a:pt x="93942" y="2668518"/>
                  <a:pt x="55942" y="2706518"/>
                  <a:pt x="9066" y="2706518"/>
                </a:cubicBezTo>
                <a:lnTo>
                  <a:pt x="0" y="2704688"/>
                </a:lnTo>
                <a:lnTo>
                  <a:pt x="0" y="2538598"/>
                </a:lnTo>
                <a:cubicBezTo>
                  <a:pt x="2881" y="2536936"/>
                  <a:pt x="5954" y="2536768"/>
                  <a:pt x="9066" y="2536768"/>
                </a:cubicBezTo>
                <a:close/>
                <a:moveTo>
                  <a:pt x="9066" y="1688095"/>
                </a:moveTo>
                <a:cubicBezTo>
                  <a:pt x="55942" y="1688095"/>
                  <a:pt x="93942" y="1726095"/>
                  <a:pt x="93942" y="1772970"/>
                </a:cubicBezTo>
                <a:cubicBezTo>
                  <a:pt x="93942" y="1819845"/>
                  <a:pt x="55942" y="1857845"/>
                  <a:pt x="9066" y="1857845"/>
                </a:cubicBezTo>
                <a:lnTo>
                  <a:pt x="0" y="1856015"/>
                </a:lnTo>
                <a:lnTo>
                  <a:pt x="0" y="1689925"/>
                </a:lnTo>
                <a:cubicBezTo>
                  <a:pt x="2881" y="1688263"/>
                  <a:pt x="5954" y="1688095"/>
                  <a:pt x="9066" y="1688095"/>
                </a:cubicBezTo>
                <a:close/>
                <a:moveTo>
                  <a:pt x="9066" y="845498"/>
                </a:moveTo>
                <a:cubicBezTo>
                  <a:pt x="55942" y="845498"/>
                  <a:pt x="93942" y="883498"/>
                  <a:pt x="93942" y="930373"/>
                </a:cubicBezTo>
                <a:cubicBezTo>
                  <a:pt x="93942" y="977248"/>
                  <a:pt x="55942" y="1015248"/>
                  <a:pt x="9066" y="1015248"/>
                </a:cubicBezTo>
                <a:lnTo>
                  <a:pt x="0" y="1013418"/>
                </a:lnTo>
                <a:lnTo>
                  <a:pt x="0" y="847328"/>
                </a:lnTo>
                <a:cubicBezTo>
                  <a:pt x="2881" y="845666"/>
                  <a:pt x="5954" y="845498"/>
                  <a:pt x="9066" y="845498"/>
                </a:cubicBezTo>
                <a:close/>
                <a:moveTo>
                  <a:pt x="9066" y="0"/>
                </a:moveTo>
                <a:cubicBezTo>
                  <a:pt x="55942" y="0"/>
                  <a:pt x="93942" y="38000"/>
                  <a:pt x="93942" y="84875"/>
                </a:cubicBezTo>
                <a:cubicBezTo>
                  <a:pt x="93942" y="131750"/>
                  <a:pt x="55942" y="169750"/>
                  <a:pt x="9066" y="169750"/>
                </a:cubicBezTo>
                <a:lnTo>
                  <a:pt x="0" y="167920"/>
                </a:lnTo>
                <a:lnTo>
                  <a:pt x="0" y="1830"/>
                </a:lnTo>
                <a:cubicBezTo>
                  <a:pt x="2881" y="167"/>
                  <a:pt x="5954" y="0"/>
                  <a:pt x="906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9" name="Oval 1638"/>
          <p:cNvSpPr/>
          <p:nvPr/>
        </p:nvSpPr>
        <p:spPr>
          <a:xfrm>
            <a:off x="76673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0" name="Oval 1639"/>
          <p:cNvSpPr/>
          <p:nvPr/>
        </p:nvSpPr>
        <p:spPr>
          <a:xfrm>
            <a:off x="160927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1" name="Oval 1640"/>
          <p:cNvSpPr/>
          <p:nvPr/>
        </p:nvSpPr>
        <p:spPr>
          <a:xfrm>
            <a:off x="245181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2" name="Oval 1641"/>
          <p:cNvSpPr/>
          <p:nvPr/>
        </p:nvSpPr>
        <p:spPr>
          <a:xfrm>
            <a:off x="329435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3" name="Oval 1642"/>
          <p:cNvSpPr/>
          <p:nvPr/>
        </p:nvSpPr>
        <p:spPr>
          <a:xfrm>
            <a:off x="413689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4" name="Oval 1643"/>
          <p:cNvSpPr/>
          <p:nvPr/>
        </p:nvSpPr>
        <p:spPr>
          <a:xfrm>
            <a:off x="497943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5" name="Oval 1644"/>
          <p:cNvSpPr/>
          <p:nvPr/>
        </p:nvSpPr>
        <p:spPr>
          <a:xfrm>
            <a:off x="582197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6" name="Oval 1645"/>
          <p:cNvSpPr/>
          <p:nvPr/>
        </p:nvSpPr>
        <p:spPr>
          <a:xfrm>
            <a:off x="834959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7" name="Oval 1646"/>
          <p:cNvSpPr/>
          <p:nvPr/>
        </p:nvSpPr>
        <p:spPr>
          <a:xfrm>
            <a:off x="750705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8" name="Oval 1647"/>
          <p:cNvSpPr/>
          <p:nvPr/>
        </p:nvSpPr>
        <p:spPr>
          <a:xfrm>
            <a:off x="1003467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9" name="Oval 1648"/>
          <p:cNvSpPr/>
          <p:nvPr/>
        </p:nvSpPr>
        <p:spPr>
          <a:xfrm>
            <a:off x="919213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0" name="Oval 1649"/>
          <p:cNvSpPr/>
          <p:nvPr/>
        </p:nvSpPr>
        <p:spPr>
          <a:xfrm>
            <a:off x="11719750"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1" name="Oval 1650"/>
          <p:cNvSpPr/>
          <p:nvPr/>
        </p:nvSpPr>
        <p:spPr>
          <a:xfrm>
            <a:off x="1087721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2" name="Teardrop 3"/>
          <p:cNvSpPr/>
          <p:nvPr/>
        </p:nvSpPr>
        <p:spPr>
          <a:xfrm rot="5400000" flipH="1" flipV="1">
            <a:off x="602118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3" name="Teardrop 3"/>
          <p:cNvSpPr/>
          <p:nvPr/>
        </p:nvSpPr>
        <p:spPr>
          <a:xfrm rot="5400000" flipH="1" flipV="1">
            <a:off x="96594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4" name="Teardrop 3"/>
          <p:cNvSpPr/>
          <p:nvPr/>
        </p:nvSpPr>
        <p:spPr>
          <a:xfrm rot="5400000" flipH="1" flipV="1">
            <a:off x="180848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5" name="Teardrop 3"/>
          <p:cNvSpPr/>
          <p:nvPr/>
        </p:nvSpPr>
        <p:spPr>
          <a:xfrm rot="5400000" flipH="1" flipV="1">
            <a:off x="265102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6" name="Teardrop 3"/>
          <p:cNvSpPr/>
          <p:nvPr/>
        </p:nvSpPr>
        <p:spPr>
          <a:xfrm rot="5400000" flipH="1" flipV="1">
            <a:off x="349356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7" name="Teardrop 3"/>
          <p:cNvSpPr/>
          <p:nvPr/>
        </p:nvSpPr>
        <p:spPr>
          <a:xfrm rot="5400000" flipH="1" flipV="1">
            <a:off x="433610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8" name="Teardrop 3"/>
          <p:cNvSpPr/>
          <p:nvPr/>
        </p:nvSpPr>
        <p:spPr>
          <a:xfrm rot="5400000" flipH="1" flipV="1">
            <a:off x="517864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9" name="Teardrop 3"/>
          <p:cNvSpPr/>
          <p:nvPr/>
        </p:nvSpPr>
        <p:spPr>
          <a:xfrm rot="5400000" flipH="1" flipV="1">
            <a:off x="770626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0" name="Teardrop 3"/>
          <p:cNvSpPr/>
          <p:nvPr/>
        </p:nvSpPr>
        <p:spPr>
          <a:xfrm rot="5400000" flipH="1" flipV="1">
            <a:off x="686372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1" name="Teardrop 3"/>
          <p:cNvSpPr/>
          <p:nvPr/>
        </p:nvSpPr>
        <p:spPr>
          <a:xfrm rot="5400000" flipH="1" flipV="1">
            <a:off x="939134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2" name="Teardrop 3"/>
          <p:cNvSpPr/>
          <p:nvPr/>
        </p:nvSpPr>
        <p:spPr>
          <a:xfrm rot="5400000" flipH="1" flipV="1">
            <a:off x="854880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3" name="Teardrop 3"/>
          <p:cNvSpPr/>
          <p:nvPr/>
        </p:nvSpPr>
        <p:spPr>
          <a:xfrm rot="5400000" flipH="1" flipV="1">
            <a:off x="11076421"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4" name="Teardrop 3"/>
          <p:cNvSpPr/>
          <p:nvPr/>
        </p:nvSpPr>
        <p:spPr>
          <a:xfrm rot="5400000" flipH="1" flipV="1">
            <a:off x="1023388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5" name="Teardrop 3"/>
          <p:cNvSpPr/>
          <p:nvPr/>
        </p:nvSpPr>
        <p:spPr>
          <a:xfrm rot="5400000" flipH="1" flipV="1">
            <a:off x="12340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6" name="Teardrop 3"/>
          <p:cNvSpPr/>
          <p:nvPr/>
        </p:nvSpPr>
        <p:spPr>
          <a:xfrm rot="5400000" flipH="1" flipV="1">
            <a:off x="11760003" y="685578"/>
            <a:ext cx="595780" cy="268215"/>
          </a:xfrm>
          <a:custGeom>
            <a:avLst/>
            <a:gdLst/>
            <a:ahLst/>
            <a:cxnLst/>
            <a:rect l="l" t="t" r="r" b="b"/>
            <a:pathLst>
              <a:path w="595780"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3"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1" y="73244"/>
                  <a:pt x="354103" y="113792"/>
                  <a:pt x="354103" y="163811"/>
                </a:cubicBezTo>
                <a:cubicBezTo>
                  <a:pt x="354469"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0"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5"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0"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7" name="Oval 1666"/>
          <p:cNvSpPr/>
          <p:nvPr/>
        </p:nvSpPr>
        <p:spPr>
          <a:xfrm>
            <a:off x="708665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8" name="Oval 1667"/>
          <p:cNvSpPr/>
          <p:nvPr/>
        </p:nvSpPr>
        <p:spPr>
          <a:xfrm>
            <a:off x="34633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9" name="Oval 1668"/>
          <p:cNvSpPr/>
          <p:nvPr/>
        </p:nvSpPr>
        <p:spPr>
          <a:xfrm>
            <a:off x="118887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0" name="Oval 1669"/>
          <p:cNvSpPr/>
          <p:nvPr/>
        </p:nvSpPr>
        <p:spPr>
          <a:xfrm>
            <a:off x="203141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1" name="Oval 1670"/>
          <p:cNvSpPr/>
          <p:nvPr/>
        </p:nvSpPr>
        <p:spPr>
          <a:xfrm>
            <a:off x="287395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2" name="Oval 1671"/>
          <p:cNvSpPr/>
          <p:nvPr/>
        </p:nvSpPr>
        <p:spPr>
          <a:xfrm>
            <a:off x="371649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3" name="Oval 1672"/>
          <p:cNvSpPr/>
          <p:nvPr/>
        </p:nvSpPr>
        <p:spPr>
          <a:xfrm>
            <a:off x="455903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4" name="Oval 1673"/>
          <p:cNvSpPr/>
          <p:nvPr/>
        </p:nvSpPr>
        <p:spPr>
          <a:xfrm>
            <a:off x="540157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5" name="Oval 1674"/>
          <p:cNvSpPr/>
          <p:nvPr/>
        </p:nvSpPr>
        <p:spPr>
          <a:xfrm>
            <a:off x="624411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6" name="Oval 1675"/>
          <p:cNvSpPr/>
          <p:nvPr/>
        </p:nvSpPr>
        <p:spPr>
          <a:xfrm>
            <a:off x="877173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7" name="Oval 1676"/>
          <p:cNvSpPr/>
          <p:nvPr/>
        </p:nvSpPr>
        <p:spPr>
          <a:xfrm>
            <a:off x="792919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8" name="Oval 1677"/>
          <p:cNvSpPr/>
          <p:nvPr/>
        </p:nvSpPr>
        <p:spPr>
          <a:xfrm>
            <a:off x="1045681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9" name="Oval 1678"/>
          <p:cNvSpPr/>
          <p:nvPr/>
        </p:nvSpPr>
        <p:spPr>
          <a:xfrm>
            <a:off x="961427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0" name="Oval 860"/>
          <p:cNvSpPr/>
          <p:nvPr/>
        </p:nvSpPr>
        <p:spPr>
          <a:xfrm>
            <a:off x="12141892" y="758852"/>
            <a:ext cx="50109" cy="3538433"/>
          </a:xfrm>
          <a:custGeom>
            <a:avLst/>
            <a:gdLst/>
            <a:ahLst/>
            <a:cxnLst/>
            <a:rect l="l" t="t" r="r" b="b"/>
            <a:pathLst>
              <a:path w="50109" h="3538433">
                <a:moveTo>
                  <a:pt x="50109" y="3384355"/>
                </a:moveTo>
                <a:lnTo>
                  <a:pt x="50109" y="3538433"/>
                </a:lnTo>
                <a:cubicBezTo>
                  <a:pt x="20497" y="3525461"/>
                  <a:pt x="0" y="3495821"/>
                  <a:pt x="0" y="3461394"/>
                </a:cubicBezTo>
                <a:cubicBezTo>
                  <a:pt x="0" y="3426967"/>
                  <a:pt x="20497" y="3397327"/>
                  <a:pt x="50109" y="3384355"/>
                </a:cubicBezTo>
                <a:close/>
                <a:moveTo>
                  <a:pt x="50109" y="2538350"/>
                </a:moveTo>
                <a:lnTo>
                  <a:pt x="50109" y="2692428"/>
                </a:lnTo>
                <a:cubicBezTo>
                  <a:pt x="20497" y="2679456"/>
                  <a:pt x="0" y="2649816"/>
                  <a:pt x="0" y="2615389"/>
                </a:cubicBezTo>
                <a:cubicBezTo>
                  <a:pt x="0" y="2580962"/>
                  <a:pt x="20497" y="2551322"/>
                  <a:pt x="50109" y="2538350"/>
                </a:cubicBezTo>
                <a:close/>
                <a:moveTo>
                  <a:pt x="50109" y="1688095"/>
                </a:moveTo>
                <a:lnTo>
                  <a:pt x="50109" y="1842173"/>
                </a:lnTo>
                <a:cubicBezTo>
                  <a:pt x="20497" y="1829201"/>
                  <a:pt x="0" y="1799561"/>
                  <a:pt x="0" y="1765134"/>
                </a:cubicBezTo>
                <a:cubicBezTo>
                  <a:pt x="0" y="1730707"/>
                  <a:pt x="20497" y="1701067"/>
                  <a:pt x="50109" y="1688095"/>
                </a:cubicBezTo>
                <a:close/>
                <a:moveTo>
                  <a:pt x="50109" y="845498"/>
                </a:moveTo>
                <a:lnTo>
                  <a:pt x="50109" y="999576"/>
                </a:lnTo>
                <a:cubicBezTo>
                  <a:pt x="20497" y="986604"/>
                  <a:pt x="0" y="956964"/>
                  <a:pt x="0" y="922537"/>
                </a:cubicBezTo>
                <a:cubicBezTo>
                  <a:pt x="0" y="888110"/>
                  <a:pt x="20497" y="858470"/>
                  <a:pt x="50109" y="845498"/>
                </a:cubicBezTo>
                <a:close/>
                <a:moveTo>
                  <a:pt x="50109" y="0"/>
                </a:moveTo>
                <a:lnTo>
                  <a:pt x="50109" y="154078"/>
                </a:lnTo>
                <a:cubicBezTo>
                  <a:pt x="20497" y="141106"/>
                  <a:pt x="0" y="111466"/>
                  <a:pt x="0" y="77039"/>
                </a:cubicBezTo>
                <a:cubicBezTo>
                  <a:pt x="0" y="42612"/>
                  <a:pt x="20497" y="12972"/>
                  <a:pt x="501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1" name="Oval 1680"/>
          <p:cNvSpPr/>
          <p:nvPr/>
        </p:nvSpPr>
        <p:spPr>
          <a:xfrm>
            <a:off x="1129935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2" name="Teardrop 3"/>
          <p:cNvSpPr/>
          <p:nvPr/>
        </p:nvSpPr>
        <p:spPr>
          <a:xfrm rot="5400000" flipH="1" flipV="1">
            <a:off x="617401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7"/>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3" name="Teardrop 3"/>
          <p:cNvSpPr/>
          <p:nvPr/>
        </p:nvSpPr>
        <p:spPr>
          <a:xfrm rot="5400000" flipH="1" flipV="1">
            <a:off x="111877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699"/>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4"/>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8"/>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4" name="Teardrop 3"/>
          <p:cNvSpPr/>
          <p:nvPr/>
        </p:nvSpPr>
        <p:spPr>
          <a:xfrm rot="5400000" flipH="1" flipV="1">
            <a:off x="196131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700"/>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4"/>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90"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5"/>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5"/>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5" name="Teardrop 3"/>
          <p:cNvSpPr/>
          <p:nvPr/>
        </p:nvSpPr>
        <p:spPr>
          <a:xfrm rot="5400000" flipH="1" flipV="1">
            <a:off x="280385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700"/>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2"/>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5"/>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5"/>
                  <a:pt x="61434" y="178458"/>
                  <a:pt x="61434" y="159855"/>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6" name="Teardrop 3"/>
          <p:cNvSpPr/>
          <p:nvPr/>
        </p:nvSpPr>
        <p:spPr>
          <a:xfrm rot="5400000" flipH="1" flipV="1">
            <a:off x="364639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700"/>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2"/>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5"/>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5"/>
                  <a:pt x="61434" y="178458"/>
                  <a:pt x="61434" y="159855"/>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7" name="Teardrop 3"/>
          <p:cNvSpPr/>
          <p:nvPr/>
        </p:nvSpPr>
        <p:spPr>
          <a:xfrm rot="5400000" flipH="1" flipV="1">
            <a:off x="448893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8"/>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8" name="Teardrop 3"/>
          <p:cNvSpPr/>
          <p:nvPr/>
        </p:nvSpPr>
        <p:spPr>
          <a:xfrm rot="5400000" flipH="1" flipV="1">
            <a:off x="533147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7"/>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9" name="Teardrop 3"/>
          <p:cNvSpPr/>
          <p:nvPr/>
        </p:nvSpPr>
        <p:spPr>
          <a:xfrm rot="5400000" flipH="1" flipV="1">
            <a:off x="785909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8"/>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0" name="Teardrop 3"/>
          <p:cNvSpPr/>
          <p:nvPr/>
        </p:nvSpPr>
        <p:spPr>
          <a:xfrm rot="5400000" flipH="1" flipV="1">
            <a:off x="701655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7"/>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1" name="Teardrop 3"/>
          <p:cNvSpPr/>
          <p:nvPr/>
        </p:nvSpPr>
        <p:spPr>
          <a:xfrm rot="5400000" flipH="1" flipV="1">
            <a:off x="954417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90"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2" name="Teardrop 3"/>
          <p:cNvSpPr/>
          <p:nvPr/>
        </p:nvSpPr>
        <p:spPr>
          <a:xfrm rot="5400000" flipH="1" flipV="1">
            <a:off x="870163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3" name="Teardrop 3"/>
          <p:cNvSpPr/>
          <p:nvPr/>
        </p:nvSpPr>
        <p:spPr>
          <a:xfrm rot="5400000" flipH="1" flipV="1">
            <a:off x="11229252"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4" name="Teardrop 3"/>
          <p:cNvSpPr/>
          <p:nvPr/>
        </p:nvSpPr>
        <p:spPr>
          <a:xfrm rot="5400000" flipH="1" flipV="1">
            <a:off x="1038671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5" name="Teardrop 3"/>
          <p:cNvSpPr/>
          <p:nvPr/>
        </p:nvSpPr>
        <p:spPr>
          <a:xfrm rot="5400000" flipH="1" flipV="1">
            <a:off x="27623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8"/>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2"/>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6" name="Teardrop 3"/>
          <p:cNvSpPr/>
          <p:nvPr/>
        </p:nvSpPr>
        <p:spPr>
          <a:xfrm rot="5400000" flipH="1" flipV="1">
            <a:off x="11908617" y="4923"/>
            <a:ext cx="298552" cy="268215"/>
          </a:xfrm>
          <a:custGeom>
            <a:avLst/>
            <a:gdLst/>
            <a:ahLst/>
            <a:cxnLst/>
            <a:rect l="l" t="t" r="r" b="b"/>
            <a:pathLst>
              <a:path w="298552"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298552" y="138"/>
                </a:moveTo>
                <a:lnTo>
                  <a:pt x="298552" y="11636"/>
                </a:lnTo>
                <a:cubicBezTo>
                  <a:pt x="298344" y="11511"/>
                  <a:pt x="298133" y="11506"/>
                  <a:pt x="297922" y="11501"/>
                </a:cubicBezTo>
                <a:lnTo>
                  <a:pt x="297922" y="96667"/>
                </a:lnTo>
                <a:lnTo>
                  <a:pt x="297858" y="96667"/>
                </a:lnTo>
                <a:lnTo>
                  <a:pt x="297858" y="11501"/>
                </a:lnTo>
                <a:cubicBezTo>
                  <a:pt x="275703" y="11990"/>
                  <a:pt x="253773" y="20815"/>
                  <a:pt x="236866" y="37722"/>
                </a:cubicBezTo>
                <a:cubicBezTo>
                  <a:pt x="224105" y="50483"/>
                  <a:pt x="215948" y="66105"/>
                  <a:pt x="212939" y="82613"/>
                </a:cubicBezTo>
                <a:cubicBezTo>
                  <a:pt x="237526" y="100902"/>
                  <a:pt x="253233" y="130241"/>
                  <a:pt x="253233" y="163248"/>
                </a:cubicBezTo>
                <a:cubicBezTo>
                  <a:pt x="252734" y="189232"/>
                  <a:pt x="256525" y="205210"/>
                  <a:pt x="272877" y="215167"/>
                </a:cubicBezTo>
                <a:lnTo>
                  <a:pt x="298552" y="215277"/>
                </a:lnTo>
                <a:lnTo>
                  <a:pt x="298552" y="221928"/>
                </a:lnTo>
                <a:cubicBezTo>
                  <a:pt x="276711" y="221632"/>
                  <a:pt x="254816" y="229876"/>
                  <a:pt x="238146"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0"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5" y="107854"/>
                  <a:pt x="81286" y="89721"/>
                </a:cubicBezTo>
                <a:cubicBezTo>
                  <a:pt x="99420" y="72140"/>
                  <a:pt x="124170" y="61435"/>
                  <a:pt x="151420" y="61435"/>
                </a:cubicBezTo>
                <a:cubicBezTo>
                  <a:pt x="170023" y="61435"/>
                  <a:pt x="187461" y="66424"/>
                  <a:pt x="202250" y="75515"/>
                </a:cubicBezTo>
                <a:cubicBezTo>
                  <a:pt x="206323" y="58635"/>
                  <a:pt x="215129" y="42758"/>
                  <a:pt x="228297" y="29591"/>
                </a:cubicBezTo>
                <a:cubicBezTo>
                  <a:pt x="247566" y="10322"/>
                  <a:pt x="272636" y="391"/>
                  <a:pt x="297890" y="0"/>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7" name="Oval 881"/>
          <p:cNvSpPr/>
          <p:nvPr/>
        </p:nvSpPr>
        <p:spPr>
          <a:xfrm>
            <a:off x="346332" y="-10245"/>
            <a:ext cx="169752" cy="84875"/>
          </a:xfrm>
          <a:custGeom>
            <a:avLst/>
            <a:gdLst/>
            <a:ahLst/>
            <a:cxnLst/>
            <a:rect l="l" t="t" r="r" b="b"/>
            <a:pathLst>
              <a:path w="169752" h="84875">
                <a:moveTo>
                  <a:pt x="0" y="0"/>
                </a:moveTo>
                <a:lnTo>
                  <a:pt x="169752" y="0"/>
                </a:lnTo>
                <a:cubicBezTo>
                  <a:pt x="169752" y="46875"/>
                  <a:pt x="131752" y="84875"/>
                  <a:pt x="84876" y="84875"/>
                </a:cubicBezTo>
                <a:cubicBezTo>
                  <a:pt x="38000" y="84875"/>
                  <a:pt x="0" y="46875"/>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8" name="Oval 882"/>
          <p:cNvSpPr/>
          <p:nvPr/>
        </p:nvSpPr>
        <p:spPr>
          <a:xfrm>
            <a:off x="1188872" y="-10245"/>
            <a:ext cx="169752" cy="84875"/>
          </a:xfrm>
          <a:custGeom>
            <a:avLst/>
            <a:gdLst/>
            <a:ahLst/>
            <a:cxnLst/>
            <a:rect l="l" t="t" r="r" b="b"/>
            <a:pathLst>
              <a:path w="169752" h="84875">
                <a:moveTo>
                  <a:pt x="0" y="0"/>
                </a:moveTo>
                <a:lnTo>
                  <a:pt x="169752" y="0"/>
                </a:lnTo>
                <a:cubicBezTo>
                  <a:pt x="169752" y="46875"/>
                  <a:pt x="131752" y="84875"/>
                  <a:pt x="84876" y="84875"/>
                </a:cubicBezTo>
                <a:cubicBezTo>
                  <a:pt x="38000" y="84875"/>
                  <a:pt x="0" y="46875"/>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9" name="Oval 883"/>
          <p:cNvSpPr/>
          <p:nvPr/>
        </p:nvSpPr>
        <p:spPr>
          <a:xfrm>
            <a:off x="2031413" y="-10245"/>
            <a:ext cx="10160587" cy="84875"/>
          </a:xfrm>
          <a:custGeom>
            <a:avLst/>
            <a:gdLst/>
            <a:ahLst/>
            <a:cxnLst/>
            <a:rect l="l" t="t" r="r" b="b"/>
            <a:pathLst>
              <a:path w="10160587" h="84875">
                <a:moveTo>
                  <a:pt x="10110479" y="0"/>
                </a:moveTo>
                <a:lnTo>
                  <a:pt x="10160587" y="0"/>
                </a:lnTo>
                <a:lnTo>
                  <a:pt x="10160587" y="77038"/>
                </a:lnTo>
                <a:cubicBezTo>
                  <a:pt x="10130976" y="64066"/>
                  <a:pt x="10110479" y="34427"/>
                  <a:pt x="10110479" y="0"/>
                </a:cubicBezTo>
                <a:close/>
                <a:moveTo>
                  <a:pt x="9267940" y="0"/>
                </a:moveTo>
                <a:lnTo>
                  <a:pt x="9437692" y="0"/>
                </a:lnTo>
                <a:cubicBezTo>
                  <a:pt x="9437692" y="46875"/>
                  <a:pt x="9399692" y="84875"/>
                  <a:pt x="9352816" y="84875"/>
                </a:cubicBezTo>
                <a:cubicBezTo>
                  <a:pt x="9305940" y="84875"/>
                  <a:pt x="9267940" y="46875"/>
                  <a:pt x="9267940" y="0"/>
                </a:cubicBezTo>
                <a:close/>
                <a:moveTo>
                  <a:pt x="8425400" y="0"/>
                </a:moveTo>
                <a:lnTo>
                  <a:pt x="8595152" y="0"/>
                </a:lnTo>
                <a:cubicBezTo>
                  <a:pt x="8595152" y="46875"/>
                  <a:pt x="8557152" y="84875"/>
                  <a:pt x="8510276" y="84875"/>
                </a:cubicBezTo>
                <a:cubicBezTo>
                  <a:pt x="8463400" y="84875"/>
                  <a:pt x="8425400" y="46875"/>
                  <a:pt x="8425400" y="0"/>
                </a:cubicBezTo>
                <a:close/>
                <a:moveTo>
                  <a:pt x="7582860" y="0"/>
                </a:moveTo>
                <a:lnTo>
                  <a:pt x="7752612" y="0"/>
                </a:lnTo>
                <a:cubicBezTo>
                  <a:pt x="7752612" y="46875"/>
                  <a:pt x="7714612" y="84875"/>
                  <a:pt x="7667736" y="84875"/>
                </a:cubicBezTo>
                <a:cubicBezTo>
                  <a:pt x="7620860" y="84875"/>
                  <a:pt x="7582860" y="46875"/>
                  <a:pt x="7582860" y="0"/>
                </a:cubicBezTo>
                <a:close/>
                <a:moveTo>
                  <a:pt x="6740320" y="0"/>
                </a:moveTo>
                <a:lnTo>
                  <a:pt x="6910072" y="0"/>
                </a:lnTo>
                <a:cubicBezTo>
                  <a:pt x="6910072" y="46875"/>
                  <a:pt x="6872072" y="84875"/>
                  <a:pt x="6825196" y="84875"/>
                </a:cubicBezTo>
                <a:cubicBezTo>
                  <a:pt x="6778320" y="84875"/>
                  <a:pt x="6740320" y="46875"/>
                  <a:pt x="6740320" y="0"/>
                </a:cubicBezTo>
                <a:close/>
                <a:moveTo>
                  <a:pt x="5897780" y="0"/>
                </a:moveTo>
                <a:lnTo>
                  <a:pt x="6067532" y="0"/>
                </a:lnTo>
                <a:cubicBezTo>
                  <a:pt x="6067532" y="46875"/>
                  <a:pt x="6029532" y="84875"/>
                  <a:pt x="5982656" y="84875"/>
                </a:cubicBezTo>
                <a:cubicBezTo>
                  <a:pt x="5935780" y="84875"/>
                  <a:pt x="5897780" y="46875"/>
                  <a:pt x="5897780" y="0"/>
                </a:cubicBezTo>
                <a:close/>
                <a:moveTo>
                  <a:pt x="5055240" y="0"/>
                </a:moveTo>
                <a:lnTo>
                  <a:pt x="5224992" y="0"/>
                </a:lnTo>
                <a:cubicBezTo>
                  <a:pt x="5224992" y="46875"/>
                  <a:pt x="5186992" y="84875"/>
                  <a:pt x="5140116" y="84875"/>
                </a:cubicBezTo>
                <a:cubicBezTo>
                  <a:pt x="5093240" y="84875"/>
                  <a:pt x="5055240" y="46875"/>
                  <a:pt x="5055240" y="0"/>
                </a:cubicBezTo>
                <a:close/>
                <a:moveTo>
                  <a:pt x="4212700" y="0"/>
                </a:moveTo>
                <a:lnTo>
                  <a:pt x="4382452" y="0"/>
                </a:lnTo>
                <a:cubicBezTo>
                  <a:pt x="4382452" y="46875"/>
                  <a:pt x="4344452" y="84875"/>
                  <a:pt x="4297576" y="84875"/>
                </a:cubicBezTo>
                <a:cubicBezTo>
                  <a:pt x="4250700" y="84875"/>
                  <a:pt x="4212700" y="46875"/>
                  <a:pt x="4212700" y="0"/>
                </a:cubicBezTo>
                <a:close/>
                <a:moveTo>
                  <a:pt x="3370160" y="0"/>
                </a:moveTo>
                <a:lnTo>
                  <a:pt x="3539912" y="0"/>
                </a:lnTo>
                <a:cubicBezTo>
                  <a:pt x="3539912" y="46875"/>
                  <a:pt x="3501912" y="84875"/>
                  <a:pt x="3455036" y="84875"/>
                </a:cubicBezTo>
                <a:cubicBezTo>
                  <a:pt x="3408160" y="84875"/>
                  <a:pt x="3370160" y="46875"/>
                  <a:pt x="3370160" y="0"/>
                </a:cubicBezTo>
                <a:close/>
                <a:moveTo>
                  <a:pt x="2527620" y="0"/>
                </a:moveTo>
                <a:lnTo>
                  <a:pt x="2697372" y="0"/>
                </a:lnTo>
                <a:cubicBezTo>
                  <a:pt x="2697372" y="46875"/>
                  <a:pt x="2659372" y="84875"/>
                  <a:pt x="2612496" y="84875"/>
                </a:cubicBezTo>
                <a:cubicBezTo>
                  <a:pt x="2565620" y="84875"/>
                  <a:pt x="2527620" y="46875"/>
                  <a:pt x="2527620" y="0"/>
                </a:cubicBezTo>
                <a:close/>
                <a:moveTo>
                  <a:pt x="1685080" y="0"/>
                </a:moveTo>
                <a:lnTo>
                  <a:pt x="1854832" y="0"/>
                </a:lnTo>
                <a:cubicBezTo>
                  <a:pt x="1854832" y="46875"/>
                  <a:pt x="1816832" y="84875"/>
                  <a:pt x="1769956" y="84875"/>
                </a:cubicBezTo>
                <a:cubicBezTo>
                  <a:pt x="1723080" y="84875"/>
                  <a:pt x="1685080" y="46875"/>
                  <a:pt x="1685080" y="0"/>
                </a:cubicBezTo>
                <a:close/>
                <a:moveTo>
                  <a:pt x="842540" y="0"/>
                </a:moveTo>
                <a:lnTo>
                  <a:pt x="1012292" y="0"/>
                </a:lnTo>
                <a:cubicBezTo>
                  <a:pt x="1012292" y="46875"/>
                  <a:pt x="974292" y="84875"/>
                  <a:pt x="927416" y="84875"/>
                </a:cubicBezTo>
                <a:cubicBezTo>
                  <a:pt x="880540" y="84875"/>
                  <a:pt x="842540" y="46875"/>
                  <a:pt x="842540" y="0"/>
                </a:cubicBezTo>
                <a:close/>
                <a:moveTo>
                  <a:pt x="0" y="0"/>
                </a:moveTo>
                <a:lnTo>
                  <a:pt x="169752" y="0"/>
                </a:lnTo>
                <a:cubicBezTo>
                  <a:pt x="169752" y="46875"/>
                  <a:pt x="131752" y="84875"/>
                  <a:pt x="84876" y="84875"/>
                </a:cubicBezTo>
                <a:cubicBezTo>
                  <a:pt x="38000" y="84875"/>
                  <a:pt x="0" y="46875"/>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0" name="Teardrop 3"/>
          <p:cNvSpPr/>
          <p:nvPr/>
        </p:nvSpPr>
        <p:spPr>
          <a:xfrm rot="5400000" flipH="1" flipV="1">
            <a:off x="644277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1" name="Oval 1700"/>
          <p:cNvSpPr/>
          <p:nvPr/>
        </p:nvSpPr>
        <p:spPr>
          <a:xfrm>
            <a:off x="712049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02" name="Teardrop 3"/>
          <p:cNvSpPr/>
          <p:nvPr/>
        </p:nvSpPr>
        <p:spPr>
          <a:xfrm rot="5400000" flipH="1" flipV="1">
            <a:off x="-148774" y="1103813"/>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7" y="294285"/>
                  <a:pt x="284136"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5"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4" y="119205"/>
                  <a:pt x="551214" y="136643"/>
                  <a:pt x="551214" y="155247"/>
                </a:cubicBezTo>
                <a:cubicBezTo>
                  <a:pt x="551214" y="182497"/>
                  <a:pt x="540509" y="207247"/>
                  <a:pt x="522928" y="225380"/>
                </a:cubicBezTo>
                <a:lnTo>
                  <a:pt x="522928" y="225380"/>
                </a:lnTo>
                <a:cubicBezTo>
                  <a:pt x="504794" y="242961"/>
                  <a:pt x="480044"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39" y="207247"/>
                  <a:pt x="61434" y="182497"/>
                  <a:pt x="61434" y="155247"/>
                </a:cubicBezTo>
                <a:cubicBezTo>
                  <a:pt x="61434" y="136673"/>
                  <a:pt x="66407"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89"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6" y="0"/>
                </a:lnTo>
                <a:cubicBezTo>
                  <a:pt x="219687"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1" y="49750"/>
                  <a:pt x="392961" y="24354"/>
                  <a:pt x="389142" y="0"/>
                </a:cubicBezTo>
                <a:lnTo>
                  <a:pt x="397337" y="0"/>
                </a:lnTo>
                <a:cubicBezTo>
                  <a:pt x="401479" y="11094"/>
                  <a:pt x="400548" y="22668"/>
                  <a:pt x="397481" y="33790"/>
                </a:cubicBezTo>
                <a:cubicBezTo>
                  <a:pt x="407439" y="50142"/>
                  <a:pt x="423417" y="53932"/>
                  <a:pt x="449401" y="53433"/>
                </a:cubicBezTo>
                <a:cubicBezTo>
                  <a:pt x="482407" y="53434"/>
                  <a:pt x="511746" y="69140"/>
                  <a:pt x="530035" y="93727"/>
                </a:cubicBezTo>
                <a:cubicBezTo>
                  <a:pt x="546543" y="90718"/>
                  <a:pt x="562165" y="82561"/>
                  <a:pt x="574926" y="69800"/>
                </a:cubicBezTo>
                <a:cubicBezTo>
                  <a:pt x="591833" y="52893"/>
                  <a:pt x="600658" y="30964"/>
                  <a:pt x="601147" y="8808"/>
                </a:cubicBezTo>
                <a:lnTo>
                  <a:pt x="515982" y="8808"/>
                </a:lnTo>
                <a:lnTo>
                  <a:pt x="515981" y="8744"/>
                </a:lnTo>
                <a:lnTo>
                  <a:pt x="601147" y="8744"/>
                </a:lnTo>
                <a:lnTo>
                  <a:pt x="599274" y="0"/>
                </a:lnTo>
                <a:lnTo>
                  <a:pt x="610820" y="0"/>
                </a:lnTo>
                <a:cubicBezTo>
                  <a:pt x="612423" y="2826"/>
                  <a:pt x="612602" y="5800"/>
                  <a:pt x="612648" y="8776"/>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3" name="Oval 1702"/>
          <p:cNvSpPr/>
          <p:nvPr/>
        </p:nvSpPr>
        <p:spPr>
          <a:xfrm>
            <a:off x="37745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04" name="Teardrop 3"/>
          <p:cNvSpPr/>
          <p:nvPr/>
        </p:nvSpPr>
        <p:spPr>
          <a:xfrm rot="5400000" flipH="1" flipV="1">
            <a:off x="138753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5" name="Teardrop 3"/>
          <p:cNvSpPr/>
          <p:nvPr/>
        </p:nvSpPr>
        <p:spPr>
          <a:xfrm rot="5400000" flipH="1" flipV="1">
            <a:off x="223007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6" name="Teardrop 3"/>
          <p:cNvSpPr/>
          <p:nvPr/>
        </p:nvSpPr>
        <p:spPr>
          <a:xfrm rot="5400000" flipH="1" flipV="1">
            <a:off x="307261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7" name="Teardrop 3"/>
          <p:cNvSpPr/>
          <p:nvPr/>
        </p:nvSpPr>
        <p:spPr>
          <a:xfrm rot="5400000" flipH="1" flipV="1">
            <a:off x="391515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8" name="Teardrop 3"/>
          <p:cNvSpPr/>
          <p:nvPr/>
        </p:nvSpPr>
        <p:spPr>
          <a:xfrm rot="5400000" flipH="1" flipV="1">
            <a:off x="475769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9" name="Teardrop 3"/>
          <p:cNvSpPr/>
          <p:nvPr/>
        </p:nvSpPr>
        <p:spPr>
          <a:xfrm rot="5400000" flipH="1" flipV="1">
            <a:off x="560023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10" name="Oval 1709"/>
          <p:cNvSpPr/>
          <p:nvPr/>
        </p:nvSpPr>
        <p:spPr>
          <a:xfrm>
            <a:off x="122033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1" name="Oval 1710"/>
          <p:cNvSpPr/>
          <p:nvPr/>
        </p:nvSpPr>
        <p:spPr>
          <a:xfrm>
            <a:off x="206321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2" name="Oval 1711"/>
          <p:cNvSpPr/>
          <p:nvPr/>
        </p:nvSpPr>
        <p:spPr>
          <a:xfrm>
            <a:off x="290609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3" name="Oval 1712"/>
          <p:cNvSpPr/>
          <p:nvPr/>
        </p:nvSpPr>
        <p:spPr>
          <a:xfrm>
            <a:off x="374897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4" name="Oval 1713"/>
          <p:cNvSpPr/>
          <p:nvPr/>
        </p:nvSpPr>
        <p:spPr>
          <a:xfrm>
            <a:off x="459185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5" name="Oval 1714"/>
          <p:cNvSpPr/>
          <p:nvPr/>
        </p:nvSpPr>
        <p:spPr>
          <a:xfrm>
            <a:off x="543473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6" name="Oval 1715"/>
          <p:cNvSpPr/>
          <p:nvPr/>
        </p:nvSpPr>
        <p:spPr>
          <a:xfrm>
            <a:off x="627761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7" name="Teardrop 3"/>
          <p:cNvSpPr/>
          <p:nvPr/>
        </p:nvSpPr>
        <p:spPr>
          <a:xfrm rot="5400000" flipH="1" flipV="1">
            <a:off x="812785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18" name="Oval 1717"/>
          <p:cNvSpPr/>
          <p:nvPr/>
        </p:nvSpPr>
        <p:spPr>
          <a:xfrm>
            <a:off x="880625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9" name="Teardrop 3"/>
          <p:cNvSpPr/>
          <p:nvPr/>
        </p:nvSpPr>
        <p:spPr>
          <a:xfrm rot="5400000" flipH="1" flipV="1">
            <a:off x="728531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20" name="Oval 1719"/>
          <p:cNvSpPr/>
          <p:nvPr/>
        </p:nvSpPr>
        <p:spPr>
          <a:xfrm>
            <a:off x="796337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21" name="Teardrop 3"/>
          <p:cNvSpPr/>
          <p:nvPr/>
        </p:nvSpPr>
        <p:spPr>
          <a:xfrm rot="5400000" flipH="1" flipV="1">
            <a:off x="981293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22" name="Oval 1721"/>
          <p:cNvSpPr/>
          <p:nvPr/>
        </p:nvSpPr>
        <p:spPr>
          <a:xfrm>
            <a:off x="1049201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23" name="Teardrop 3"/>
          <p:cNvSpPr/>
          <p:nvPr/>
        </p:nvSpPr>
        <p:spPr>
          <a:xfrm rot="5400000" flipH="1" flipV="1">
            <a:off x="897039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24" name="Oval 1723"/>
          <p:cNvSpPr/>
          <p:nvPr/>
        </p:nvSpPr>
        <p:spPr>
          <a:xfrm>
            <a:off x="964913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25" name="Teardrop 3"/>
          <p:cNvSpPr/>
          <p:nvPr/>
        </p:nvSpPr>
        <p:spPr>
          <a:xfrm rot="5400000" flipH="1" flipV="1">
            <a:off x="11498011"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26" name="Teardrop 3"/>
          <p:cNvSpPr/>
          <p:nvPr/>
        </p:nvSpPr>
        <p:spPr>
          <a:xfrm rot="5400000" flipH="1" flipV="1">
            <a:off x="1065547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27" name="Oval 1726"/>
          <p:cNvSpPr/>
          <p:nvPr/>
        </p:nvSpPr>
        <p:spPr>
          <a:xfrm>
            <a:off x="1133489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28" name="Teardrop 3"/>
          <p:cNvSpPr/>
          <p:nvPr/>
        </p:nvSpPr>
        <p:spPr>
          <a:xfrm rot="5400000" flipH="1" flipV="1">
            <a:off x="54499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29" name="Oval 1728"/>
          <p:cNvSpPr/>
          <p:nvPr/>
        </p:nvSpPr>
        <p:spPr>
          <a:xfrm>
            <a:off x="666451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0" name="Oval 1729"/>
          <p:cNvSpPr/>
          <p:nvPr/>
        </p:nvSpPr>
        <p:spPr>
          <a:xfrm>
            <a:off x="76673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1" name="Oval 1730"/>
          <p:cNvSpPr/>
          <p:nvPr/>
        </p:nvSpPr>
        <p:spPr>
          <a:xfrm>
            <a:off x="160927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2" name="Oval 1731"/>
          <p:cNvSpPr/>
          <p:nvPr/>
        </p:nvSpPr>
        <p:spPr>
          <a:xfrm>
            <a:off x="245181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3" name="Oval 1732"/>
          <p:cNvSpPr/>
          <p:nvPr/>
        </p:nvSpPr>
        <p:spPr>
          <a:xfrm>
            <a:off x="329435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4" name="Oval 1733"/>
          <p:cNvSpPr/>
          <p:nvPr/>
        </p:nvSpPr>
        <p:spPr>
          <a:xfrm>
            <a:off x="413689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5" name="Oval 1734"/>
          <p:cNvSpPr/>
          <p:nvPr/>
        </p:nvSpPr>
        <p:spPr>
          <a:xfrm>
            <a:off x="497943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6" name="Oval 1735"/>
          <p:cNvSpPr/>
          <p:nvPr/>
        </p:nvSpPr>
        <p:spPr>
          <a:xfrm>
            <a:off x="582197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7" name="Oval 1736"/>
          <p:cNvSpPr/>
          <p:nvPr/>
        </p:nvSpPr>
        <p:spPr>
          <a:xfrm>
            <a:off x="834959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8" name="Oval 1737"/>
          <p:cNvSpPr/>
          <p:nvPr/>
        </p:nvSpPr>
        <p:spPr>
          <a:xfrm>
            <a:off x="750705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9" name="Oval 1738"/>
          <p:cNvSpPr/>
          <p:nvPr/>
        </p:nvSpPr>
        <p:spPr>
          <a:xfrm>
            <a:off x="1003467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0" name="Oval 1739"/>
          <p:cNvSpPr/>
          <p:nvPr/>
        </p:nvSpPr>
        <p:spPr>
          <a:xfrm>
            <a:off x="919213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1" name="Oval 1740"/>
          <p:cNvSpPr/>
          <p:nvPr/>
        </p:nvSpPr>
        <p:spPr>
          <a:xfrm>
            <a:off x="11719750"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2" name="Oval 1741"/>
          <p:cNvSpPr/>
          <p:nvPr/>
        </p:nvSpPr>
        <p:spPr>
          <a:xfrm>
            <a:off x="1087721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3" name="Teardrop 3"/>
          <p:cNvSpPr/>
          <p:nvPr/>
        </p:nvSpPr>
        <p:spPr>
          <a:xfrm rot="5400000" flipH="1" flipV="1">
            <a:off x="602118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4" name="Teardrop 3"/>
          <p:cNvSpPr/>
          <p:nvPr/>
        </p:nvSpPr>
        <p:spPr>
          <a:xfrm rot="5400000" flipH="1" flipV="1">
            <a:off x="96594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5" name="Teardrop 3"/>
          <p:cNvSpPr/>
          <p:nvPr/>
        </p:nvSpPr>
        <p:spPr>
          <a:xfrm rot="5400000" flipH="1" flipV="1">
            <a:off x="180848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6" name="Teardrop 3"/>
          <p:cNvSpPr/>
          <p:nvPr/>
        </p:nvSpPr>
        <p:spPr>
          <a:xfrm rot="5400000" flipH="1" flipV="1">
            <a:off x="265102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7" name="Teardrop 3"/>
          <p:cNvSpPr/>
          <p:nvPr/>
        </p:nvSpPr>
        <p:spPr>
          <a:xfrm rot="5400000" flipH="1" flipV="1">
            <a:off x="349356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8" name="Teardrop 3"/>
          <p:cNvSpPr/>
          <p:nvPr/>
        </p:nvSpPr>
        <p:spPr>
          <a:xfrm rot="5400000" flipH="1" flipV="1">
            <a:off x="433610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9" name="Teardrop 3"/>
          <p:cNvSpPr/>
          <p:nvPr/>
        </p:nvSpPr>
        <p:spPr>
          <a:xfrm rot="5400000" flipH="1" flipV="1">
            <a:off x="517864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0" name="Teardrop 3"/>
          <p:cNvSpPr/>
          <p:nvPr/>
        </p:nvSpPr>
        <p:spPr>
          <a:xfrm rot="5400000" flipH="1" flipV="1">
            <a:off x="770626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1" name="Teardrop 3"/>
          <p:cNvSpPr/>
          <p:nvPr/>
        </p:nvSpPr>
        <p:spPr>
          <a:xfrm rot="5400000" flipH="1" flipV="1">
            <a:off x="686372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2" name="Teardrop 3"/>
          <p:cNvSpPr/>
          <p:nvPr/>
        </p:nvSpPr>
        <p:spPr>
          <a:xfrm rot="5400000" flipH="1" flipV="1">
            <a:off x="939134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3" name="Teardrop 3"/>
          <p:cNvSpPr/>
          <p:nvPr/>
        </p:nvSpPr>
        <p:spPr>
          <a:xfrm rot="5400000" flipH="1" flipV="1">
            <a:off x="854880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4" name="Teardrop 3"/>
          <p:cNvSpPr/>
          <p:nvPr/>
        </p:nvSpPr>
        <p:spPr>
          <a:xfrm rot="5400000" flipH="1" flipV="1">
            <a:off x="11076421"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5" name="Teardrop 3"/>
          <p:cNvSpPr/>
          <p:nvPr/>
        </p:nvSpPr>
        <p:spPr>
          <a:xfrm rot="5400000" flipH="1" flipV="1">
            <a:off x="1023388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6" name="Teardrop 3"/>
          <p:cNvSpPr/>
          <p:nvPr/>
        </p:nvSpPr>
        <p:spPr>
          <a:xfrm rot="5400000" flipH="1" flipV="1">
            <a:off x="12340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7" name="Teardrop 3"/>
          <p:cNvSpPr/>
          <p:nvPr/>
        </p:nvSpPr>
        <p:spPr>
          <a:xfrm rot="5400000" flipH="1" flipV="1">
            <a:off x="11760002" y="1531078"/>
            <a:ext cx="595781" cy="268215"/>
          </a:xfrm>
          <a:custGeom>
            <a:avLst/>
            <a:gdLst/>
            <a:ahLst/>
            <a:cxnLst/>
            <a:rect l="l" t="t" r="r" b="b"/>
            <a:pathLst>
              <a:path w="595781"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3"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1"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1"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6"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5"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0"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8" name="Oval 1757"/>
          <p:cNvSpPr/>
          <p:nvPr/>
        </p:nvSpPr>
        <p:spPr>
          <a:xfrm>
            <a:off x="708665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9" name="Oval 1758"/>
          <p:cNvSpPr/>
          <p:nvPr/>
        </p:nvSpPr>
        <p:spPr>
          <a:xfrm>
            <a:off x="34633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0" name="Oval 1759"/>
          <p:cNvSpPr/>
          <p:nvPr/>
        </p:nvSpPr>
        <p:spPr>
          <a:xfrm>
            <a:off x="118887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1" name="Oval 1760"/>
          <p:cNvSpPr/>
          <p:nvPr/>
        </p:nvSpPr>
        <p:spPr>
          <a:xfrm>
            <a:off x="203141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2" name="Oval 1761"/>
          <p:cNvSpPr/>
          <p:nvPr/>
        </p:nvSpPr>
        <p:spPr>
          <a:xfrm>
            <a:off x="287395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3" name="Oval 1762"/>
          <p:cNvSpPr/>
          <p:nvPr/>
        </p:nvSpPr>
        <p:spPr>
          <a:xfrm>
            <a:off x="371649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4" name="Oval 1763"/>
          <p:cNvSpPr/>
          <p:nvPr/>
        </p:nvSpPr>
        <p:spPr>
          <a:xfrm>
            <a:off x="455903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5" name="Oval 1764"/>
          <p:cNvSpPr/>
          <p:nvPr/>
        </p:nvSpPr>
        <p:spPr>
          <a:xfrm>
            <a:off x="540157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6" name="Oval 1765"/>
          <p:cNvSpPr/>
          <p:nvPr/>
        </p:nvSpPr>
        <p:spPr>
          <a:xfrm>
            <a:off x="624411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7" name="Oval 1766"/>
          <p:cNvSpPr/>
          <p:nvPr/>
        </p:nvSpPr>
        <p:spPr>
          <a:xfrm>
            <a:off x="877173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8" name="Oval 1767"/>
          <p:cNvSpPr/>
          <p:nvPr/>
        </p:nvSpPr>
        <p:spPr>
          <a:xfrm>
            <a:off x="792919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9" name="Oval 1768"/>
          <p:cNvSpPr/>
          <p:nvPr/>
        </p:nvSpPr>
        <p:spPr>
          <a:xfrm>
            <a:off x="1045681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0" name="Oval 1769"/>
          <p:cNvSpPr/>
          <p:nvPr/>
        </p:nvSpPr>
        <p:spPr>
          <a:xfrm>
            <a:off x="961427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1" name="Oval 1770"/>
          <p:cNvSpPr/>
          <p:nvPr/>
        </p:nvSpPr>
        <p:spPr>
          <a:xfrm>
            <a:off x="1129935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2" name="Teardrop 3"/>
          <p:cNvSpPr/>
          <p:nvPr/>
        </p:nvSpPr>
        <p:spPr>
          <a:xfrm rot="5400000" flipH="1" flipV="1">
            <a:off x="644277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3" name="Oval 1772"/>
          <p:cNvSpPr/>
          <p:nvPr/>
        </p:nvSpPr>
        <p:spPr>
          <a:xfrm>
            <a:off x="712049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74" name="Teardrop 3"/>
          <p:cNvSpPr/>
          <p:nvPr/>
        </p:nvSpPr>
        <p:spPr>
          <a:xfrm rot="5400000" flipH="1" flipV="1">
            <a:off x="-148774" y="1946410"/>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8" y="294285"/>
                  <a:pt x="284137"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5"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4" y="119205"/>
                  <a:pt x="551214" y="136643"/>
                  <a:pt x="551214" y="155247"/>
                </a:cubicBezTo>
                <a:cubicBezTo>
                  <a:pt x="551214" y="182497"/>
                  <a:pt x="540509" y="207247"/>
                  <a:pt x="522928" y="225380"/>
                </a:cubicBezTo>
                <a:lnTo>
                  <a:pt x="522928" y="225380"/>
                </a:lnTo>
                <a:cubicBezTo>
                  <a:pt x="504794" y="242961"/>
                  <a:pt x="480044"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40" y="207247"/>
                  <a:pt x="61434" y="182497"/>
                  <a:pt x="61434" y="155247"/>
                </a:cubicBezTo>
                <a:cubicBezTo>
                  <a:pt x="61434" y="136673"/>
                  <a:pt x="66408"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90"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7" y="0"/>
                </a:lnTo>
                <a:cubicBezTo>
                  <a:pt x="219688"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1" y="49750"/>
                  <a:pt x="392961" y="24354"/>
                  <a:pt x="389142" y="0"/>
                </a:cubicBezTo>
                <a:lnTo>
                  <a:pt x="397337" y="0"/>
                </a:lnTo>
                <a:cubicBezTo>
                  <a:pt x="401479" y="11094"/>
                  <a:pt x="400548" y="22668"/>
                  <a:pt x="397481" y="33790"/>
                </a:cubicBezTo>
                <a:cubicBezTo>
                  <a:pt x="407439" y="50142"/>
                  <a:pt x="423417" y="53932"/>
                  <a:pt x="449401" y="53433"/>
                </a:cubicBezTo>
                <a:cubicBezTo>
                  <a:pt x="482407" y="53434"/>
                  <a:pt x="511746" y="69140"/>
                  <a:pt x="530035" y="93727"/>
                </a:cubicBezTo>
                <a:cubicBezTo>
                  <a:pt x="546543" y="90718"/>
                  <a:pt x="562165" y="82561"/>
                  <a:pt x="574926" y="69800"/>
                </a:cubicBezTo>
                <a:cubicBezTo>
                  <a:pt x="591833" y="52893"/>
                  <a:pt x="600659" y="30964"/>
                  <a:pt x="601147" y="8808"/>
                </a:cubicBezTo>
                <a:lnTo>
                  <a:pt x="515982" y="8808"/>
                </a:lnTo>
                <a:lnTo>
                  <a:pt x="515981" y="8744"/>
                </a:lnTo>
                <a:lnTo>
                  <a:pt x="601147" y="8744"/>
                </a:lnTo>
                <a:lnTo>
                  <a:pt x="599274" y="0"/>
                </a:lnTo>
                <a:lnTo>
                  <a:pt x="610820" y="0"/>
                </a:lnTo>
                <a:cubicBezTo>
                  <a:pt x="612423" y="2826"/>
                  <a:pt x="612602" y="5800"/>
                  <a:pt x="612648" y="8776"/>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5" name="Oval 1774"/>
          <p:cNvSpPr/>
          <p:nvPr/>
        </p:nvSpPr>
        <p:spPr>
          <a:xfrm>
            <a:off x="37745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76" name="Teardrop 3"/>
          <p:cNvSpPr/>
          <p:nvPr/>
        </p:nvSpPr>
        <p:spPr>
          <a:xfrm rot="5400000" flipH="1" flipV="1">
            <a:off x="138753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7" name="Teardrop 3"/>
          <p:cNvSpPr/>
          <p:nvPr/>
        </p:nvSpPr>
        <p:spPr>
          <a:xfrm rot="5400000" flipH="1" flipV="1">
            <a:off x="223007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8" name="Teardrop 3"/>
          <p:cNvSpPr/>
          <p:nvPr/>
        </p:nvSpPr>
        <p:spPr>
          <a:xfrm rot="5400000" flipH="1" flipV="1">
            <a:off x="307261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9" name="Teardrop 3"/>
          <p:cNvSpPr/>
          <p:nvPr/>
        </p:nvSpPr>
        <p:spPr>
          <a:xfrm rot="5400000" flipH="1" flipV="1">
            <a:off x="391515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80" name="Teardrop 3"/>
          <p:cNvSpPr/>
          <p:nvPr/>
        </p:nvSpPr>
        <p:spPr>
          <a:xfrm rot="5400000" flipH="1" flipV="1">
            <a:off x="475769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81" name="Teardrop 3"/>
          <p:cNvSpPr/>
          <p:nvPr/>
        </p:nvSpPr>
        <p:spPr>
          <a:xfrm rot="5400000" flipH="1" flipV="1">
            <a:off x="560023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82" name="Oval 1781"/>
          <p:cNvSpPr/>
          <p:nvPr/>
        </p:nvSpPr>
        <p:spPr>
          <a:xfrm>
            <a:off x="122033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83" name="Oval 1782"/>
          <p:cNvSpPr/>
          <p:nvPr/>
        </p:nvSpPr>
        <p:spPr>
          <a:xfrm>
            <a:off x="206321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84" name="Oval 1783"/>
          <p:cNvSpPr/>
          <p:nvPr/>
        </p:nvSpPr>
        <p:spPr>
          <a:xfrm>
            <a:off x="290609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85" name="Oval 1784"/>
          <p:cNvSpPr/>
          <p:nvPr/>
        </p:nvSpPr>
        <p:spPr>
          <a:xfrm>
            <a:off x="374897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86" name="Oval 1785"/>
          <p:cNvSpPr/>
          <p:nvPr/>
        </p:nvSpPr>
        <p:spPr>
          <a:xfrm>
            <a:off x="459185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87" name="Oval 1786"/>
          <p:cNvSpPr/>
          <p:nvPr/>
        </p:nvSpPr>
        <p:spPr>
          <a:xfrm>
            <a:off x="543473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88" name="Oval 1787"/>
          <p:cNvSpPr/>
          <p:nvPr/>
        </p:nvSpPr>
        <p:spPr>
          <a:xfrm>
            <a:off x="627761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89" name="Teardrop 3"/>
          <p:cNvSpPr/>
          <p:nvPr/>
        </p:nvSpPr>
        <p:spPr>
          <a:xfrm rot="5400000" flipH="1" flipV="1">
            <a:off x="812785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90" name="Oval 1789"/>
          <p:cNvSpPr/>
          <p:nvPr/>
        </p:nvSpPr>
        <p:spPr>
          <a:xfrm>
            <a:off x="880625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91" name="Teardrop 3"/>
          <p:cNvSpPr/>
          <p:nvPr/>
        </p:nvSpPr>
        <p:spPr>
          <a:xfrm rot="5400000" flipH="1" flipV="1">
            <a:off x="728531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92" name="Oval 1791"/>
          <p:cNvSpPr/>
          <p:nvPr/>
        </p:nvSpPr>
        <p:spPr>
          <a:xfrm>
            <a:off x="796337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93" name="Teardrop 3"/>
          <p:cNvSpPr/>
          <p:nvPr/>
        </p:nvSpPr>
        <p:spPr>
          <a:xfrm rot="5400000" flipH="1" flipV="1">
            <a:off x="981293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94" name="Oval 1793"/>
          <p:cNvSpPr/>
          <p:nvPr/>
        </p:nvSpPr>
        <p:spPr>
          <a:xfrm>
            <a:off x="1049201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95" name="Teardrop 3"/>
          <p:cNvSpPr/>
          <p:nvPr/>
        </p:nvSpPr>
        <p:spPr>
          <a:xfrm rot="5400000" flipH="1" flipV="1">
            <a:off x="897039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96" name="Oval 1795"/>
          <p:cNvSpPr/>
          <p:nvPr/>
        </p:nvSpPr>
        <p:spPr>
          <a:xfrm>
            <a:off x="964913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97" name="Teardrop 3"/>
          <p:cNvSpPr/>
          <p:nvPr/>
        </p:nvSpPr>
        <p:spPr>
          <a:xfrm rot="5400000" flipH="1" flipV="1">
            <a:off x="11498011"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98" name="Teardrop 3"/>
          <p:cNvSpPr/>
          <p:nvPr/>
        </p:nvSpPr>
        <p:spPr>
          <a:xfrm rot="5400000" flipH="1" flipV="1">
            <a:off x="1065547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99" name="Oval 1798"/>
          <p:cNvSpPr/>
          <p:nvPr/>
        </p:nvSpPr>
        <p:spPr>
          <a:xfrm>
            <a:off x="1133489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00" name="Teardrop 3"/>
          <p:cNvSpPr/>
          <p:nvPr/>
        </p:nvSpPr>
        <p:spPr>
          <a:xfrm rot="5400000" flipH="1" flipV="1">
            <a:off x="54499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1" name="Oval 1800"/>
          <p:cNvSpPr/>
          <p:nvPr/>
        </p:nvSpPr>
        <p:spPr>
          <a:xfrm>
            <a:off x="666451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2" name="Oval 1801"/>
          <p:cNvSpPr/>
          <p:nvPr/>
        </p:nvSpPr>
        <p:spPr>
          <a:xfrm>
            <a:off x="76673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3" name="Oval 1802"/>
          <p:cNvSpPr/>
          <p:nvPr/>
        </p:nvSpPr>
        <p:spPr>
          <a:xfrm>
            <a:off x="160927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4" name="Oval 1803"/>
          <p:cNvSpPr/>
          <p:nvPr/>
        </p:nvSpPr>
        <p:spPr>
          <a:xfrm>
            <a:off x="245181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5" name="Oval 1804"/>
          <p:cNvSpPr/>
          <p:nvPr/>
        </p:nvSpPr>
        <p:spPr>
          <a:xfrm>
            <a:off x="329435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6" name="Oval 1805"/>
          <p:cNvSpPr/>
          <p:nvPr/>
        </p:nvSpPr>
        <p:spPr>
          <a:xfrm>
            <a:off x="413689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7" name="Oval 1806"/>
          <p:cNvSpPr/>
          <p:nvPr/>
        </p:nvSpPr>
        <p:spPr>
          <a:xfrm>
            <a:off x="497943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8" name="Oval 1807"/>
          <p:cNvSpPr/>
          <p:nvPr/>
        </p:nvSpPr>
        <p:spPr>
          <a:xfrm>
            <a:off x="582197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9" name="Oval 1808"/>
          <p:cNvSpPr/>
          <p:nvPr/>
        </p:nvSpPr>
        <p:spPr>
          <a:xfrm>
            <a:off x="834959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0" name="Oval 1809"/>
          <p:cNvSpPr/>
          <p:nvPr/>
        </p:nvSpPr>
        <p:spPr>
          <a:xfrm>
            <a:off x="750705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1" name="Oval 1810"/>
          <p:cNvSpPr/>
          <p:nvPr/>
        </p:nvSpPr>
        <p:spPr>
          <a:xfrm>
            <a:off x="1003467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2" name="Oval 1811"/>
          <p:cNvSpPr/>
          <p:nvPr/>
        </p:nvSpPr>
        <p:spPr>
          <a:xfrm>
            <a:off x="919213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3" name="Oval 1812"/>
          <p:cNvSpPr/>
          <p:nvPr/>
        </p:nvSpPr>
        <p:spPr>
          <a:xfrm>
            <a:off x="11719750"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4" name="Oval 1813"/>
          <p:cNvSpPr/>
          <p:nvPr/>
        </p:nvSpPr>
        <p:spPr>
          <a:xfrm>
            <a:off x="1087721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5" name="Teardrop 3"/>
          <p:cNvSpPr/>
          <p:nvPr/>
        </p:nvSpPr>
        <p:spPr>
          <a:xfrm rot="5400000" flipH="1" flipV="1">
            <a:off x="602118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6" name="Teardrop 3"/>
          <p:cNvSpPr/>
          <p:nvPr/>
        </p:nvSpPr>
        <p:spPr>
          <a:xfrm rot="5400000" flipH="1" flipV="1">
            <a:off x="96594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7" name="Teardrop 3"/>
          <p:cNvSpPr/>
          <p:nvPr/>
        </p:nvSpPr>
        <p:spPr>
          <a:xfrm rot="5400000" flipH="1" flipV="1">
            <a:off x="180848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8" name="Teardrop 3"/>
          <p:cNvSpPr/>
          <p:nvPr/>
        </p:nvSpPr>
        <p:spPr>
          <a:xfrm rot="5400000" flipH="1" flipV="1">
            <a:off x="265102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9" name="Teardrop 3"/>
          <p:cNvSpPr/>
          <p:nvPr/>
        </p:nvSpPr>
        <p:spPr>
          <a:xfrm rot="5400000" flipH="1" flipV="1">
            <a:off x="349356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0" name="Teardrop 3"/>
          <p:cNvSpPr/>
          <p:nvPr/>
        </p:nvSpPr>
        <p:spPr>
          <a:xfrm rot="5400000" flipH="1" flipV="1">
            <a:off x="433610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1" name="Teardrop 3"/>
          <p:cNvSpPr/>
          <p:nvPr/>
        </p:nvSpPr>
        <p:spPr>
          <a:xfrm rot="5400000" flipH="1" flipV="1">
            <a:off x="517864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2" name="Teardrop 3"/>
          <p:cNvSpPr/>
          <p:nvPr/>
        </p:nvSpPr>
        <p:spPr>
          <a:xfrm rot="5400000" flipH="1" flipV="1">
            <a:off x="770626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3" name="Teardrop 3"/>
          <p:cNvSpPr/>
          <p:nvPr/>
        </p:nvSpPr>
        <p:spPr>
          <a:xfrm rot="5400000" flipH="1" flipV="1">
            <a:off x="686372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4" name="Teardrop 3"/>
          <p:cNvSpPr/>
          <p:nvPr/>
        </p:nvSpPr>
        <p:spPr>
          <a:xfrm rot="5400000" flipH="1" flipV="1">
            <a:off x="939134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5" name="Teardrop 3"/>
          <p:cNvSpPr/>
          <p:nvPr/>
        </p:nvSpPr>
        <p:spPr>
          <a:xfrm rot="5400000" flipH="1" flipV="1">
            <a:off x="854880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6" name="Teardrop 3"/>
          <p:cNvSpPr/>
          <p:nvPr/>
        </p:nvSpPr>
        <p:spPr>
          <a:xfrm rot="5400000" flipH="1" flipV="1">
            <a:off x="11076421"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7" name="Teardrop 3"/>
          <p:cNvSpPr/>
          <p:nvPr/>
        </p:nvSpPr>
        <p:spPr>
          <a:xfrm rot="5400000" flipH="1" flipV="1">
            <a:off x="1023388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8" name="Teardrop 3"/>
          <p:cNvSpPr/>
          <p:nvPr/>
        </p:nvSpPr>
        <p:spPr>
          <a:xfrm rot="5400000" flipH="1" flipV="1">
            <a:off x="12340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9" name="Teardrop 3"/>
          <p:cNvSpPr/>
          <p:nvPr/>
        </p:nvSpPr>
        <p:spPr>
          <a:xfrm rot="5400000" flipH="1" flipV="1">
            <a:off x="11760003" y="2373673"/>
            <a:ext cx="595780" cy="268215"/>
          </a:xfrm>
          <a:custGeom>
            <a:avLst/>
            <a:gdLst/>
            <a:ahLst/>
            <a:cxnLst/>
            <a:rect l="l" t="t" r="r" b="b"/>
            <a:pathLst>
              <a:path w="595780"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4"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2"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0"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70"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6"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1"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0" name="Oval 1829"/>
          <p:cNvSpPr/>
          <p:nvPr/>
        </p:nvSpPr>
        <p:spPr>
          <a:xfrm>
            <a:off x="708665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1" name="Oval 1830"/>
          <p:cNvSpPr/>
          <p:nvPr/>
        </p:nvSpPr>
        <p:spPr>
          <a:xfrm>
            <a:off x="34633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2" name="Oval 1831"/>
          <p:cNvSpPr/>
          <p:nvPr/>
        </p:nvSpPr>
        <p:spPr>
          <a:xfrm>
            <a:off x="118887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3" name="Oval 1832"/>
          <p:cNvSpPr/>
          <p:nvPr/>
        </p:nvSpPr>
        <p:spPr>
          <a:xfrm>
            <a:off x="203141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4" name="Oval 1833"/>
          <p:cNvSpPr/>
          <p:nvPr/>
        </p:nvSpPr>
        <p:spPr>
          <a:xfrm>
            <a:off x="287395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5" name="Oval 1834"/>
          <p:cNvSpPr/>
          <p:nvPr/>
        </p:nvSpPr>
        <p:spPr>
          <a:xfrm>
            <a:off x="371649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6" name="Oval 1835"/>
          <p:cNvSpPr/>
          <p:nvPr/>
        </p:nvSpPr>
        <p:spPr>
          <a:xfrm>
            <a:off x="455903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7" name="Oval 1836"/>
          <p:cNvSpPr/>
          <p:nvPr/>
        </p:nvSpPr>
        <p:spPr>
          <a:xfrm>
            <a:off x="540157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8" name="Oval 1837"/>
          <p:cNvSpPr/>
          <p:nvPr/>
        </p:nvSpPr>
        <p:spPr>
          <a:xfrm>
            <a:off x="624411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9" name="Oval 1838"/>
          <p:cNvSpPr/>
          <p:nvPr/>
        </p:nvSpPr>
        <p:spPr>
          <a:xfrm>
            <a:off x="877173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0" name="Oval 1839"/>
          <p:cNvSpPr/>
          <p:nvPr/>
        </p:nvSpPr>
        <p:spPr>
          <a:xfrm>
            <a:off x="792919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1" name="Oval 1840"/>
          <p:cNvSpPr/>
          <p:nvPr/>
        </p:nvSpPr>
        <p:spPr>
          <a:xfrm>
            <a:off x="1045681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2" name="Oval 1841"/>
          <p:cNvSpPr/>
          <p:nvPr/>
        </p:nvSpPr>
        <p:spPr>
          <a:xfrm>
            <a:off x="961427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3" name="Oval 1842"/>
          <p:cNvSpPr/>
          <p:nvPr/>
        </p:nvSpPr>
        <p:spPr>
          <a:xfrm>
            <a:off x="1129935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4" name="Teardrop 3"/>
          <p:cNvSpPr/>
          <p:nvPr/>
        </p:nvSpPr>
        <p:spPr>
          <a:xfrm rot="5400000" flipH="1" flipV="1">
            <a:off x="644277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5" name="Oval 1844"/>
          <p:cNvSpPr/>
          <p:nvPr/>
        </p:nvSpPr>
        <p:spPr>
          <a:xfrm>
            <a:off x="712049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46" name="Teardrop 3"/>
          <p:cNvSpPr/>
          <p:nvPr/>
        </p:nvSpPr>
        <p:spPr>
          <a:xfrm rot="5400000" flipH="1" flipV="1">
            <a:off x="-148774" y="2795083"/>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8" y="294285"/>
                  <a:pt x="284137"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6"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5" y="119205"/>
                  <a:pt x="551214" y="136643"/>
                  <a:pt x="551214" y="155247"/>
                </a:cubicBezTo>
                <a:cubicBezTo>
                  <a:pt x="551214" y="182497"/>
                  <a:pt x="540509" y="207247"/>
                  <a:pt x="522928" y="225380"/>
                </a:cubicBezTo>
                <a:lnTo>
                  <a:pt x="522928" y="225380"/>
                </a:lnTo>
                <a:cubicBezTo>
                  <a:pt x="504794" y="242961"/>
                  <a:pt x="480045"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40" y="207247"/>
                  <a:pt x="61434" y="182497"/>
                  <a:pt x="61434" y="155247"/>
                </a:cubicBezTo>
                <a:cubicBezTo>
                  <a:pt x="61434" y="136673"/>
                  <a:pt x="66408"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90"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7" y="0"/>
                </a:lnTo>
                <a:cubicBezTo>
                  <a:pt x="219688"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2" y="49750"/>
                  <a:pt x="392961" y="24354"/>
                  <a:pt x="389142" y="0"/>
                </a:cubicBezTo>
                <a:lnTo>
                  <a:pt x="397337" y="0"/>
                </a:lnTo>
                <a:cubicBezTo>
                  <a:pt x="401479" y="11094"/>
                  <a:pt x="400548" y="22668"/>
                  <a:pt x="397481" y="33790"/>
                </a:cubicBezTo>
                <a:cubicBezTo>
                  <a:pt x="407439" y="50142"/>
                  <a:pt x="423417" y="53932"/>
                  <a:pt x="449401" y="53433"/>
                </a:cubicBezTo>
                <a:cubicBezTo>
                  <a:pt x="482408" y="53434"/>
                  <a:pt x="511746" y="69140"/>
                  <a:pt x="530035" y="93727"/>
                </a:cubicBezTo>
                <a:cubicBezTo>
                  <a:pt x="546543" y="90718"/>
                  <a:pt x="562165" y="82561"/>
                  <a:pt x="574926" y="69800"/>
                </a:cubicBezTo>
                <a:cubicBezTo>
                  <a:pt x="591833" y="52893"/>
                  <a:pt x="600659" y="30964"/>
                  <a:pt x="601147" y="8808"/>
                </a:cubicBezTo>
                <a:lnTo>
                  <a:pt x="515982" y="8808"/>
                </a:lnTo>
                <a:lnTo>
                  <a:pt x="515981" y="8744"/>
                </a:lnTo>
                <a:lnTo>
                  <a:pt x="601147" y="8744"/>
                </a:lnTo>
                <a:lnTo>
                  <a:pt x="599275" y="0"/>
                </a:lnTo>
                <a:lnTo>
                  <a:pt x="610820" y="0"/>
                </a:lnTo>
                <a:cubicBezTo>
                  <a:pt x="612423" y="2826"/>
                  <a:pt x="612602" y="5800"/>
                  <a:pt x="612648" y="8776"/>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7" name="Oval 1846"/>
          <p:cNvSpPr/>
          <p:nvPr/>
        </p:nvSpPr>
        <p:spPr>
          <a:xfrm>
            <a:off x="37745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48" name="Teardrop 3"/>
          <p:cNvSpPr/>
          <p:nvPr/>
        </p:nvSpPr>
        <p:spPr>
          <a:xfrm rot="5400000" flipH="1" flipV="1">
            <a:off x="138753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9" name="Teardrop 3"/>
          <p:cNvSpPr/>
          <p:nvPr/>
        </p:nvSpPr>
        <p:spPr>
          <a:xfrm rot="5400000" flipH="1" flipV="1">
            <a:off x="223007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50" name="Teardrop 3"/>
          <p:cNvSpPr/>
          <p:nvPr/>
        </p:nvSpPr>
        <p:spPr>
          <a:xfrm rot="5400000" flipH="1" flipV="1">
            <a:off x="307261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51" name="Teardrop 3"/>
          <p:cNvSpPr/>
          <p:nvPr/>
        </p:nvSpPr>
        <p:spPr>
          <a:xfrm rot="5400000" flipH="1" flipV="1">
            <a:off x="391515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52" name="Teardrop 3"/>
          <p:cNvSpPr/>
          <p:nvPr/>
        </p:nvSpPr>
        <p:spPr>
          <a:xfrm rot="5400000" flipH="1" flipV="1">
            <a:off x="475769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53" name="Teardrop 3"/>
          <p:cNvSpPr/>
          <p:nvPr/>
        </p:nvSpPr>
        <p:spPr>
          <a:xfrm rot="5400000" flipH="1" flipV="1">
            <a:off x="560023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54" name="Oval 1853"/>
          <p:cNvSpPr/>
          <p:nvPr/>
        </p:nvSpPr>
        <p:spPr>
          <a:xfrm>
            <a:off x="122033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55" name="Oval 1854"/>
          <p:cNvSpPr/>
          <p:nvPr/>
        </p:nvSpPr>
        <p:spPr>
          <a:xfrm>
            <a:off x="206321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56" name="Oval 1855"/>
          <p:cNvSpPr/>
          <p:nvPr/>
        </p:nvSpPr>
        <p:spPr>
          <a:xfrm>
            <a:off x="290609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57" name="Oval 1856"/>
          <p:cNvSpPr/>
          <p:nvPr/>
        </p:nvSpPr>
        <p:spPr>
          <a:xfrm>
            <a:off x="374897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58" name="Oval 1857"/>
          <p:cNvSpPr/>
          <p:nvPr/>
        </p:nvSpPr>
        <p:spPr>
          <a:xfrm>
            <a:off x="459185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59" name="Oval 1858"/>
          <p:cNvSpPr/>
          <p:nvPr/>
        </p:nvSpPr>
        <p:spPr>
          <a:xfrm>
            <a:off x="543473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60" name="Oval 1859"/>
          <p:cNvSpPr/>
          <p:nvPr/>
        </p:nvSpPr>
        <p:spPr>
          <a:xfrm>
            <a:off x="627761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61" name="Teardrop 3"/>
          <p:cNvSpPr/>
          <p:nvPr/>
        </p:nvSpPr>
        <p:spPr>
          <a:xfrm rot="5400000" flipH="1" flipV="1">
            <a:off x="812785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62" name="Oval 1861"/>
          <p:cNvSpPr/>
          <p:nvPr/>
        </p:nvSpPr>
        <p:spPr>
          <a:xfrm>
            <a:off x="880625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63" name="Teardrop 3"/>
          <p:cNvSpPr/>
          <p:nvPr/>
        </p:nvSpPr>
        <p:spPr>
          <a:xfrm rot="5400000" flipH="1" flipV="1">
            <a:off x="728531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64" name="Oval 1863"/>
          <p:cNvSpPr/>
          <p:nvPr/>
        </p:nvSpPr>
        <p:spPr>
          <a:xfrm>
            <a:off x="796337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65" name="Teardrop 3"/>
          <p:cNvSpPr/>
          <p:nvPr/>
        </p:nvSpPr>
        <p:spPr>
          <a:xfrm rot="5400000" flipH="1" flipV="1">
            <a:off x="981293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66" name="Oval 1865"/>
          <p:cNvSpPr/>
          <p:nvPr/>
        </p:nvSpPr>
        <p:spPr>
          <a:xfrm>
            <a:off x="1049201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67" name="Teardrop 3"/>
          <p:cNvSpPr/>
          <p:nvPr/>
        </p:nvSpPr>
        <p:spPr>
          <a:xfrm rot="5400000" flipH="1" flipV="1">
            <a:off x="897039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68" name="Oval 1867"/>
          <p:cNvSpPr/>
          <p:nvPr/>
        </p:nvSpPr>
        <p:spPr>
          <a:xfrm>
            <a:off x="964913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69" name="Teardrop 3"/>
          <p:cNvSpPr/>
          <p:nvPr/>
        </p:nvSpPr>
        <p:spPr>
          <a:xfrm rot="5400000" flipH="1" flipV="1">
            <a:off x="11498011"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0" name="Teardrop 3"/>
          <p:cNvSpPr/>
          <p:nvPr/>
        </p:nvSpPr>
        <p:spPr>
          <a:xfrm rot="5400000" flipH="1" flipV="1">
            <a:off x="1065547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1" name="Oval 1870"/>
          <p:cNvSpPr/>
          <p:nvPr/>
        </p:nvSpPr>
        <p:spPr>
          <a:xfrm>
            <a:off x="1133489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72" name="Teardrop 3"/>
          <p:cNvSpPr/>
          <p:nvPr/>
        </p:nvSpPr>
        <p:spPr>
          <a:xfrm rot="5400000" flipH="1" flipV="1">
            <a:off x="54499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3" name="Oval 1872"/>
          <p:cNvSpPr/>
          <p:nvPr/>
        </p:nvSpPr>
        <p:spPr>
          <a:xfrm>
            <a:off x="666451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4" name="Oval 1873"/>
          <p:cNvSpPr/>
          <p:nvPr/>
        </p:nvSpPr>
        <p:spPr>
          <a:xfrm>
            <a:off x="76673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5" name="Oval 1874"/>
          <p:cNvSpPr/>
          <p:nvPr/>
        </p:nvSpPr>
        <p:spPr>
          <a:xfrm>
            <a:off x="160927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6" name="Oval 1875"/>
          <p:cNvSpPr/>
          <p:nvPr/>
        </p:nvSpPr>
        <p:spPr>
          <a:xfrm>
            <a:off x="245181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7" name="Oval 1876"/>
          <p:cNvSpPr/>
          <p:nvPr/>
        </p:nvSpPr>
        <p:spPr>
          <a:xfrm>
            <a:off x="329435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8" name="Oval 1877"/>
          <p:cNvSpPr/>
          <p:nvPr/>
        </p:nvSpPr>
        <p:spPr>
          <a:xfrm>
            <a:off x="413689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9" name="Oval 1878"/>
          <p:cNvSpPr/>
          <p:nvPr/>
        </p:nvSpPr>
        <p:spPr>
          <a:xfrm>
            <a:off x="497943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0" name="Oval 1879"/>
          <p:cNvSpPr/>
          <p:nvPr/>
        </p:nvSpPr>
        <p:spPr>
          <a:xfrm>
            <a:off x="582197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1" name="Oval 1880"/>
          <p:cNvSpPr/>
          <p:nvPr/>
        </p:nvSpPr>
        <p:spPr>
          <a:xfrm>
            <a:off x="834959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2" name="Oval 1881"/>
          <p:cNvSpPr/>
          <p:nvPr/>
        </p:nvSpPr>
        <p:spPr>
          <a:xfrm>
            <a:off x="750705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3" name="Oval 1882"/>
          <p:cNvSpPr/>
          <p:nvPr/>
        </p:nvSpPr>
        <p:spPr>
          <a:xfrm>
            <a:off x="1003467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4" name="Oval 1883"/>
          <p:cNvSpPr/>
          <p:nvPr/>
        </p:nvSpPr>
        <p:spPr>
          <a:xfrm>
            <a:off x="919213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5" name="Oval 1884"/>
          <p:cNvSpPr/>
          <p:nvPr/>
        </p:nvSpPr>
        <p:spPr>
          <a:xfrm>
            <a:off x="11719750"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6" name="Oval 1885"/>
          <p:cNvSpPr/>
          <p:nvPr/>
        </p:nvSpPr>
        <p:spPr>
          <a:xfrm>
            <a:off x="1087721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7" name="Teardrop 3"/>
          <p:cNvSpPr/>
          <p:nvPr/>
        </p:nvSpPr>
        <p:spPr>
          <a:xfrm rot="5400000" flipH="1" flipV="1">
            <a:off x="602118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8" name="Teardrop 3"/>
          <p:cNvSpPr/>
          <p:nvPr/>
        </p:nvSpPr>
        <p:spPr>
          <a:xfrm rot="5400000" flipH="1" flipV="1">
            <a:off x="96594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9" name="Teardrop 3"/>
          <p:cNvSpPr/>
          <p:nvPr/>
        </p:nvSpPr>
        <p:spPr>
          <a:xfrm rot="5400000" flipH="1" flipV="1">
            <a:off x="180848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0" name="Teardrop 3"/>
          <p:cNvSpPr/>
          <p:nvPr/>
        </p:nvSpPr>
        <p:spPr>
          <a:xfrm rot="5400000" flipH="1" flipV="1">
            <a:off x="265102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1" name="Teardrop 3"/>
          <p:cNvSpPr/>
          <p:nvPr/>
        </p:nvSpPr>
        <p:spPr>
          <a:xfrm rot="5400000" flipH="1" flipV="1">
            <a:off x="349356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2" name="Teardrop 3"/>
          <p:cNvSpPr/>
          <p:nvPr/>
        </p:nvSpPr>
        <p:spPr>
          <a:xfrm rot="5400000" flipH="1" flipV="1">
            <a:off x="433610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3" name="Teardrop 3"/>
          <p:cNvSpPr/>
          <p:nvPr/>
        </p:nvSpPr>
        <p:spPr>
          <a:xfrm rot="5400000" flipH="1" flipV="1">
            <a:off x="517864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4" name="Teardrop 3"/>
          <p:cNvSpPr/>
          <p:nvPr/>
        </p:nvSpPr>
        <p:spPr>
          <a:xfrm rot="5400000" flipH="1" flipV="1">
            <a:off x="770626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5" name="Teardrop 3"/>
          <p:cNvSpPr/>
          <p:nvPr/>
        </p:nvSpPr>
        <p:spPr>
          <a:xfrm rot="5400000" flipH="1" flipV="1">
            <a:off x="686372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6" name="Teardrop 3"/>
          <p:cNvSpPr/>
          <p:nvPr/>
        </p:nvSpPr>
        <p:spPr>
          <a:xfrm rot="5400000" flipH="1" flipV="1">
            <a:off x="939134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7" name="Teardrop 3"/>
          <p:cNvSpPr/>
          <p:nvPr/>
        </p:nvSpPr>
        <p:spPr>
          <a:xfrm rot="5400000" flipH="1" flipV="1">
            <a:off x="854880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8" name="Teardrop 3"/>
          <p:cNvSpPr/>
          <p:nvPr/>
        </p:nvSpPr>
        <p:spPr>
          <a:xfrm rot="5400000" flipH="1" flipV="1">
            <a:off x="11076421"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9" name="Teardrop 3"/>
          <p:cNvSpPr/>
          <p:nvPr/>
        </p:nvSpPr>
        <p:spPr>
          <a:xfrm rot="5400000" flipH="1" flipV="1">
            <a:off x="1023388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0" name="Teardrop 3"/>
          <p:cNvSpPr/>
          <p:nvPr/>
        </p:nvSpPr>
        <p:spPr>
          <a:xfrm rot="5400000" flipH="1" flipV="1">
            <a:off x="12340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1" name="Teardrop 3"/>
          <p:cNvSpPr/>
          <p:nvPr/>
        </p:nvSpPr>
        <p:spPr>
          <a:xfrm rot="5400000" flipH="1" flipV="1">
            <a:off x="11760002" y="3223930"/>
            <a:ext cx="595781" cy="268215"/>
          </a:xfrm>
          <a:custGeom>
            <a:avLst/>
            <a:gdLst/>
            <a:ahLst/>
            <a:cxnLst/>
            <a:rect l="l" t="t" r="r" b="b"/>
            <a:pathLst>
              <a:path w="595781"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4"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2"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1"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6"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1"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2" name="Oval 1901"/>
          <p:cNvSpPr/>
          <p:nvPr/>
        </p:nvSpPr>
        <p:spPr>
          <a:xfrm>
            <a:off x="708665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3" name="Oval 1902"/>
          <p:cNvSpPr/>
          <p:nvPr/>
        </p:nvSpPr>
        <p:spPr>
          <a:xfrm>
            <a:off x="34633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4" name="Oval 1903"/>
          <p:cNvSpPr/>
          <p:nvPr/>
        </p:nvSpPr>
        <p:spPr>
          <a:xfrm>
            <a:off x="118887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5" name="Oval 1904"/>
          <p:cNvSpPr/>
          <p:nvPr/>
        </p:nvSpPr>
        <p:spPr>
          <a:xfrm>
            <a:off x="203141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6" name="Oval 1905"/>
          <p:cNvSpPr/>
          <p:nvPr/>
        </p:nvSpPr>
        <p:spPr>
          <a:xfrm>
            <a:off x="287395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7" name="Oval 1906"/>
          <p:cNvSpPr/>
          <p:nvPr/>
        </p:nvSpPr>
        <p:spPr>
          <a:xfrm>
            <a:off x="371649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8" name="Oval 1907"/>
          <p:cNvSpPr/>
          <p:nvPr/>
        </p:nvSpPr>
        <p:spPr>
          <a:xfrm>
            <a:off x="455903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9" name="Oval 1908"/>
          <p:cNvSpPr/>
          <p:nvPr/>
        </p:nvSpPr>
        <p:spPr>
          <a:xfrm>
            <a:off x="540157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0" name="Oval 1909"/>
          <p:cNvSpPr/>
          <p:nvPr/>
        </p:nvSpPr>
        <p:spPr>
          <a:xfrm>
            <a:off x="624411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1" name="Oval 1910"/>
          <p:cNvSpPr/>
          <p:nvPr/>
        </p:nvSpPr>
        <p:spPr>
          <a:xfrm>
            <a:off x="877173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2" name="Oval 1911"/>
          <p:cNvSpPr/>
          <p:nvPr/>
        </p:nvSpPr>
        <p:spPr>
          <a:xfrm>
            <a:off x="792919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3" name="Oval 1912"/>
          <p:cNvSpPr/>
          <p:nvPr/>
        </p:nvSpPr>
        <p:spPr>
          <a:xfrm>
            <a:off x="1045681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4" name="Oval 1913"/>
          <p:cNvSpPr/>
          <p:nvPr/>
        </p:nvSpPr>
        <p:spPr>
          <a:xfrm>
            <a:off x="961427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5" name="Oval 1914"/>
          <p:cNvSpPr/>
          <p:nvPr/>
        </p:nvSpPr>
        <p:spPr>
          <a:xfrm>
            <a:off x="1129935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6" name="Teardrop 3"/>
          <p:cNvSpPr/>
          <p:nvPr/>
        </p:nvSpPr>
        <p:spPr>
          <a:xfrm rot="5400000" flipH="1" flipV="1">
            <a:off x="644277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7" name="Oval 1916"/>
          <p:cNvSpPr/>
          <p:nvPr/>
        </p:nvSpPr>
        <p:spPr>
          <a:xfrm>
            <a:off x="712049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18" name="Teardrop 3"/>
          <p:cNvSpPr/>
          <p:nvPr/>
        </p:nvSpPr>
        <p:spPr>
          <a:xfrm rot="5400000" flipH="1" flipV="1">
            <a:off x="-148774" y="3639262"/>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8" y="294285"/>
                  <a:pt x="284137"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6"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5" y="119205"/>
                  <a:pt x="551214" y="136643"/>
                  <a:pt x="551214" y="155247"/>
                </a:cubicBezTo>
                <a:cubicBezTo>
                  <a:pt x="551214" y="182497"/>
                  <a:pt x="540509" y="207247"/>
                  <a:pt x="522928" y="225380"/>
                </a:cubicBezTo>
                <a:lnTo>
                  <a:pt x="522928" y="225380"/>
                </a:lnTo>
                <a:cubicBezTo>
                  <a:pt x="504794" y="242961"/>
                  <a:pt x="480045"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40" y="207247"/>
                  <a:pt x="61434" y="182497"/>
                  <a:pt x="61434" y="155247"/>
                </a:cubicBezTo>
                <a:cubicBezTo>
                  <a:pt x="61434" y="136673"/>
                  <a:pt x="66408"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90"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7" y="0"/>
                </a:lnTo>
                <a:cubicBezTo>
                  <a:pt x="219688"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2" y="49750"/>
                  <a:pt x="392961" y="24354"/>
                  <a:pt x="389142" y="0"/>
                </a:cubicBezTo>
                <a:lnTo>
                  <a:pt x="397337" y="0"/>
                </a:lnTo>
                <a:cubicBezTo>
                  <a:pt x="401479" y="11094"/>
                  <a:pt x="400548" y="22668"/>
                  <a:pt x="397481" y="33790"/>
                </a:cubicBezTo>
                <a:cubicBezTo>
                  <a:pt x="407439" y="50142"/>
                  <a:pt x="423417" y="53932"/>
                  <a:pt x="449401" y="53433"/>
                </a:cubicBezTo>
                <a:cubicBezTo>
                  <a:pt x="482408" y="53434"/>
                  <a:pt x="511746" y="69140"/>
                  <a:pt x="530035" y="93727"/>
                </a:cubicBezTo>
                <a:cubicBezTo>
                  <a:pt x="546543" y="90718"/>
                  <a:pt x="562165" y="82561"/>
                  <a:pt x="574926" y="69800"/>
                </a:cubicBezTo>
                <a:cubicBezTo>
                  <a:pt x="591833" y="52893"/>
                  <a:pt x="600659" y="30964"/>
                  <a:pt x="601147" y="8808"/>
                </a:cubicBezTo>
                <a:lnTo>
                  <a:pt x="515982" y="8808"/>
                </a:lnTo>
                <a:lnTo>
                  <a:pt x="515981" y="8744"/>
                </a:lnTo>
                <a:lnTo>
                  <a:pt x="601147" y="8744"/>
                </a:lnTo>
                <a:lnTo>
                  <a:pt x="599275" y="0"/>
                </a:lnTo>
                <a:lnTo>
                  <a:pt x="610820" y="0"/>
                </a:lnTo>
                <a:cubicBezTo>
                  <a:pt x="612423" y="2826"/>
                  <a:pt x="612602" y="5800"/>
                  <a:pt x="612648" y="8776"/>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9" name="Oval 1918"/>
          <p:cNvSpPr/>
          <p:nvPr/>
        </p:nvSpPr>
        <p:spPr>
          <a:xfrm>
            <a:off x="37745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20" name="Teardrop 3"/>
          <p:cNvSpPr/>
          <p:nvPr/>
        </p:nvSpPr>
        <p:spPr>
          <a:xfrm rot="5400000" flipH="1" flipV="1">
            <a:off x="138753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21" name="Teardrop 3"/>
          <p:cNvSpPr/>
          <p:nvPr/>
        </p:nvSpPr>
        <p:spPr>
          <a:xfrm rot="5400000" flipH="1" flipV="1">
            <a:off x="223007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22" name="Teardrop 3"/>
          <p:cNvSpPr/>
          <p:nvPr/>
        </p:nvSpPr>
        <p:spPr>
          <a:xfrm rot="5400000" flipH="1" flipV="1">
            <a:off x="307261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23" name="Teardrop 3"/>
          <p:cNvSpPr/>
          <p:nvPr/>
        </p:nvSpPr>
        <p:spPr>
          <a:xfrm rot="5400000" flipH="1" flipV="1">
            <a:off x="391515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24" name="Teardrop 3"/>
          <p:cNvSpPr/>
          <p:nvPr/>
        </p:nvSpPr>
        <p:spPr>
          <a:xfrm rot="5400000" flipH="1" flipV="1">
            <a:off x="475769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25" name="Teardrop 3"/>
          <p:cNvSpPr/>
          <p:nvPr/>
        </p:nvSpPr>
        <p:spPr>
          <a:xfrm rot="5400000" flipH="1" flipV="1">
            <a:off x="560023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26" name="Oval 1925"/>
          <p:cNvSpPr/>
          <p:nvPr/>
        </p:nvSpPr>
        <p:spPr>
          <a:xfrm>
            <a:off x="122033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27" name="Oval 1926"/>
          <p:cNvSpPr/>
          <p:nvPr/>
        </p:nvSpPr>
        <p:spPr>
          <a:xfrm>
            <a:off x="206321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28" name="Oval 1927"/>
          <p:cNvSpPr/>
          <p:nvPr/>
        </p:nvSpPr>
        <p:spPr>
          <a:xfrm>
            <a:off x="290609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29" name="Oval 1928"/>
          <p:cNvSpPr/>
          <p:nvPr/>
        </p:nvSpPr>
        <p:spPr>
          <a:xfrm>
            <a:off x="374897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30" name="Oval 1929"/>
          <p:cNvSpPr/>
          <p:nvPr/>
        </p:nvSpPr>
        <p:spPr>
          <a:xfrm>
            <a:off x="459185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31" name="Oval 1930"/>
          <p:cNvSpPr/>
          <p:nvPr/>
        </p:nvSpPr>
        <p:spPr>
          <a:xfrm>
            <a:off x="543473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32" name="Oval 1931"/>
          <p:cNvSpPr/>
          <p:nvPr/>
        </p:nvSpPr>
        <p:spPr>
          <a:xfrm>
            <a:off x="627761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33" name="Teardrop 3"/>
          <p:cNvSpPr/>
          <p:nvPr/>
        </p:nvSpPr>
        <p:spPr>
          <a:xfrm rot="5400000" flipH="1" flipV="1">
            <a:off x="812785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34" name="Oval 1933"/>
          <p:cNvSpPr/>
          <p:nvPr/>
        </p:nvSpPr>
        <p:spPr>
          <a:xfrm>
            <a:off x="880625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35" name="Teardrop 3"/>
          <p:cNvSpPr/>
          <p:nvPr/>
        </p:nvSpPr>
        <p:spPr>
          <a:xfrm rot="5400000" flipH="1" flipV="1">
            <a:off x="728531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36" name="Oval 1935"/>
          <p:cNvSpPr/>
          <p:nvPr/>
        </p:nvSpPr>
        <p:spPr>
          <a:xfrm>
            <a:off x="796337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37" name="Teardrop 3"/>
          <p:cNvSpPr/>
          <p:nvPr/>
        </p:nvSpPr>
        <p:spPr>
          <a:xfrm rot="5400000" flipH="1" flipV="1">
            <a:off x="981293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38" name="Oval 1937"/>
          <p:cNvSpPr/>
          <p:nvPr/>
        </p:nvSpPr>
        <p:spPr>
          <a:xfrm>
            <a:off x="1049201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39" name="Teardrop 3"/>
          <p:cNvSpPr/>
          <p:nvPr/>
        </p:nvSpPr>
        <p:spPr>
          <a:xfrm rot="5400000" flipH="1" flipV="1">
            <a:off x="897039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0" name="Oval 1939"/>
          <p:cNvSpPr/>
          <p:nvPr/>
        </p:nvSpPr>
        <p:spPr>
          <a:xfrm>
            <a:off x="964913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41" name="Teardrop 3"/>
          <p:cNvSpPr/>
          <p:nvPr/>
        </p:nvSpPr>
        <p:spPr>
          <a:xfrm rot="5400000" flipH="1" flipV="1">
            <a:off x="11498011"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2" name="Teardrop 3"/>
          <p:cNvSpPr/>
          <p:nvPr/>
        </p:nvSpPr>
        <p:spPr>
          <a:xfrm rot="5400000" flipH="1" flipV="1">
            <a:off x="1065547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3" name="Oval 1942"/>
          <p:cNvSpPr/>
          <p:nvPr/>
        </p:nvSpPr>
        <p:spPr>
          <a:xfrm>
            <a:off x="1133489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44" name="Teardrop 3"/>
          <p:cNvSpPr/>
          <p:nvPr/>
        </p:nvSpPr>
        <p:spPr>
          <a:xfrm rot="5400000" flipH="1" flipV="1">
            <a:off x="54499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5" name="Oval 1944"/>
          <p:cNvSpPr/>
          <p:nvPr/>
        </p:nvSpPr>
        <p:spPr>
          <a:xfrm>
            <a:off x="666451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6" name="Oval 1945"/>
          <p:cNvSpPr/>
          <p:nvPr/>
        </p:nvSpPr>
        <p:spPr>
          <a:xfrm>
            <a:off x="76673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7" name="Oval 1946"/>
          <p:cNvSpPr/>
          <p:nvPr/>
        </p:nvSpPr>
        <p:spPr>
          <a:xfrm>
            <a:off x="160927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8" name="Oval 1947"/>
          <p:cNvSpPr/>
          <p:nvPr/>
        </p:nvSpPr>
        <p:spPr>
          <a:xfrm>
            <a:off x="245181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9" name="Oval 1948"/>
          <p:cNvSpPr/>
          <p:nvPr/>
        </p:nvSpPr>
        <p:spPr>
          <a:xfrm>
            <a:off x="329435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0" name="Oval 1949"/>
          <p:cNvSpPr/>
          <p:nvPr/>
        </p:nvSpPr>
        <p:spPr>
          <a:xfrm>
            <a:off x="413689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1" name="Oval 1950"/>
          <p:cNvSpPr/>
          <p:nvPr/>
        </p:nvSpPr>
        <p:spPr>
          <a:xfrm>
            <a:off x="497943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2" name="Oval 1951"/>
          <p:cNvSpPr/>
          <p:nvPr/>
        </p:nvSpPr>
        <p:spPr>
          <a:xfrm>
            <a:off x="582197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3" name="Oval 1952"/>
          <p:cNvSpPr/>
          <p:nvPr/>
        </p:nvSpPr>
        <p:spPr>
          <a:xfrm>
            <a:off x="834959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4" name="Oval 1953"/>
          <p:cNvSpPr/>
          <p:nvPr/>
        </p:nvSpPr>
        <p:spPr>
          <a:xfrm>
            <a:off x="750705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5" name="Oval 1954"/>
          <p:cNvSpPr/>
          <p:nvPr/>
        </p:nvSpPr>
        <p:spPr>
          <a:xfrm>
            <a:off x="1003467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6" name="Oval 1955"/>
          <p:cNvSpPr/>
          <p:nvPr/>
        </p:nvSpPr>
        <p:spPr>
          <a:xfrm>
            <a:off x="919213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7" name="Oval 1956"/>
          <p:cNvSpPr/>
          <p:nvPr/>
        </p:nvSpPr>
        <p:spPr>
          <a:xfrm>
            <a:off x="11719750"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8" name="Oval 1957"/>
          <p:cNvSpPr/>
          <p:nvPr/>
        </p:nvSpPr>
        <p:spPr>
          <a:xfrm>
            <a:off x="1087721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9" name="Teardrop 3"/>
          <p:cNvSpPr/>
          <p:nvPr/>
        </p:nvSpPr>
        <p:spPr>
          <a:xfrm rot="5400000" flipH="1" flipV="1">
            <a:off x="602118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0" name="Teardrop 3"/>
          <p:cNvSpPr/>
          <p:nvPr/>
        </p:nvSpPr>
        <p:spPr>
          <a:xfrm rot="5400000" flipH="1" flipV="1">
            <a:off x="96594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1" name="Teardrop 3"/>
          <p:cNvSpPr/>
          <p:nvPr/>
        </p:nvSpPr>
        <p:spPr>
          <a:xfrm rot="5400000" flipH="1" flipV="1">
            <a:off x="180848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2" name="Teardrop 3"/>
          <p:cNvSpPr/>
          <p:nvPr/>
        </p:nvSpPr>
        <p:spPr>
          <a:xfrm rot="5400000" flipH="1" flipV="1">
            <a:off x="265102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3" name="Teardrop 3"/>
          <p:cNvSpPr/>
          <p:nvPr/>
        </p:nvSpPr>
        <p:spPr>
          <a:xfrm rot="5400000" flipH="1" flipV="1">
            <a:off x="349356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4" name="Teardrop 3"/>
          <p:cNvSpPr/>
          <p:nvPr/>
        </p:nvSpPr>
        <p:spPr>
          <a:xfrm rot="5400000" flipH="1" flipV="1">
            <a:off x="433610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5" name="Teardrop 3"/>
          <p:cNvSpPr/>
          <p:nvPr/>
        </p:nvSpPr>
        <p:spPr>
          <a:xfrm rot="5400000" flipH="1" flipV="1">
            <a:off x="517864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6" name="Teardrop 3"/>
          <p:cNvSpPr/>
          <p:nvPr/>
        </p:nvSpPr>
        <p:spPr>
          <a:xfrm rot="5400000" flipH="1" flipV="1">
            <a:off x="770626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7" name="Teardrop 3"/>
          <p:cNvSpPr/>
          <p:nvPr/>
        </p:nvSpPr>
        <p:spPr>
          <a:xfrm rot="5400000" flipH="1" flipV="1">
            <a:off x="686372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8" name="Teardrop 3"/>
          <p:cNvSpPr/>
          <p:nvPr/>
        </p:nvSpPr>
        <p:spPr>
          <a:xfrm rot="5400000" flipH="1" flipV="1">
            <a:off x="939134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9" name="Teardrop 3"/>
          <p:cNvSpPr/>
          <p:nvPr/>
        </p:nvSpPr>
        <p:spPr>
          <a:xfrm rot="5400000" flipH="1" flipV="1">
            <a:off x="854880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0" name="Teardrop 3"/>
          <p:cNvSpPr/>
          <p:nvPr/>
        </p:nvSpPr>
        <p:spPr>
          <a:xfrm rot="5400000" flipH="1" flipV="1">
            <a:off x="11076421"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1" name="Teardrop 3"/>
          <p:cNvSpPr/>
          <p:nvPr/>
        </p:nvSpPr>
        <p:spPr>
          <a:xfrm rot="5400000" flipH="1" flipV="1">
            <a:off x="1023388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2" name="Teardrop 3"/>
          <p:cNvSpPr/>
          <p:nvPr/>
        </p:nvSpPr>
        <p:spPr>
          <a:xfrm rot="5400000" flipH="1" flipV="1">
            <a:off x="12340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3" name="Teardrop 3"/>
          <p:cNvSpPr/>
          <p:nvPr/>
        </p:nvSpPr>
        <p:spPr>
          <a:xfrm rot="5400000" flipH="1" flipV="1">
            <a:off x="11760002" y="4069935"/>
            <a:ext cx="595781" cy="268215"/>
          </a:xfrm>
          <a:custGeom>
            <a:avLst/>
            <a:gdLst/>
            <a:ahLst/>
            <a:cxnLst/>
            <a:rect l="l" t="t" r="r" b="b"/>
            <a:pathLst>
              <a:path w="595781" h="268215">
                <a:moveTo>
                  <a:pt x="230951" y="239431"/>
                </a:moveTo>
                <a:lnTo>
                  <a:pt x="89396" y="97876"/>
                </a:lnTo>
                <a:cubicBezTo>
                  <a:pt x="74075" y="113887"/>
                  <a:pt x="64809" y="135634"/>
                  <a:pt x="64809" y="159544"/>
                </a:cubicBezTo>
                <a:cubicBezTo>
                  <a:pt x="64809" y="209563"/>
                  <a:pt x="105358" y="250112"/>
                  <a:pt x="155376" y="250112"/>
                </a:cubicBezTo>
                <a:cubicBezTo>
                  <a:pt x="174455" y="249746"/>
                  <a:pt x="198601" y="254980"/>
                  <a:pt x="211458" y="268141"/>
                </a:cubicBezTo>
                <a:cubicBezTo>
                  <a:pt x="215886"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4" y="20815"/>
                  <a:pt x="236866" y="37722"/>
                </a:cubicBezTo>
                <a:cubicBezTo>
                  <a:pt x="224105" y="50483"/>
                  <a:pt x="215948" y="66105"/>
                  <a:pt x="212939" y="82613"/>
                </a:cubicBezTo>
                <a:cubicBezTo>
                  <a:pt x="237527"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2"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1"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60" y="254779"/>
                  <a:pt x="246352" y="254786"/>
                </a:cubicBezTo>
                <a:cubicBezTo>
                  <a:pt x="246345" y="254794"/>
                  <a:pt x="246337" y="254801"/>
                  <a:pt x="246329" y="254808"/>
                </a:cubicBezTo>
                <a:lnTo>
                  <a:pt x="238101" y="246581"/>
                </a:lnTo>
                <a:lnTo>
                  <a:pt x="223742" y="268215"/>
                </a:lnTo>
                <a:lnTo>
                  <a:pt x="190546" y="268215"/>
                </a:lnTo>
                <a:cubicBezTo>
                  <a:pt x="181970" y="262570"/>
                  <a:pt x="170130" y="261374"/>
                  <a:pt x="154813" y="261668"/>
                </a:cubicBezTo>
                <a:cubicBezTo>
                  <a:pt x="121806" y="261668"/>
                  <a:pt x="92467" y="245961"/>
                  <a:pt x="74179"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90" y="195895"/>
                  <a:pt x="53000" y="178457"/>
                  <a:pt x="53000" y="159854"/>
                </a:cubicBezTo>
                <a:cubicBezTo>
                  <a:pt x="53000" y="132604"/>
                  <a:pt x="63706" y="107854"/>
                  <a:pt x="81286" y="89721"/>
                </a:cubicBez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cubicBezTo>
                  <a:pt x="323144" y="391"/>
                  <a:pt x="348215" y="10322"/>
                  <a:pt x="367484" y="29591"/>
                </a:cubicBezTo>
                <a:cubicBezTo>
                  <a:pt x="380644" y="42751"/>
                  <a:pt x="389448" y="58618"/>
                  <a:pt x="393604" y="75474"/>
                </a:cubicBezTo>
                <a:cubicBezTo>
                  <a:pt x="408376" y="66408"/>
                  <a:pt x="425787" y="61434"/>
                  <a:pt x="444360" y="61434"/>
                </a:cubicBezTo>
                <a:cubicBezTo>
                  <a:pt x="471611"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4" name="Oval 1973"/>
          <p:cNvSpPr/>
          <p:nvPr/>
        </p:nvSpPr>
        <p:spPr>
          <a:xfrm>
            <a:off x="708665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5" name="Oval 1974"/>
          <p:cNvSpPr/>
          <p:nvPr/>
        </p:nvSpPr>
        <p:spPr>
          <a:xfrm>
            <a:off x="34633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6" name="Oval 1975"/>
          <p:cNvSpPr/>
          <p:nvPr/>
        </p:nvSpPr>
        <p:spPr>
          <a:xfrm>
            <a:off x="118887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7" name="Oval 1976"/>
          <p:cNvSpPr/>
          <p:nvPr/>
        </p:nvSpPr>
        <p:spPr>
          <a:xfrm>
            <a:off x="203141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8" name="Oval 1977"/>
          <p:cNvSpPr/>
          <p:nvPr/>
        </p:nvSpPr>
        <p:spPr>
          <a:xfrm>
            <a:off x="287395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9" name="Oval 1978"/>
          <p:cNvSpPr/>
          <p:nvPr/>
        </p:nvSpPr>
        <p:spPr>
          <a:xfrm>
            <a:off x="371649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0" name="Oval 1979"/>
          <p:cNvSpPr/>
          <p:nvPr/>
        </p:nvSpPr>
        <p:spPr>
          <a:xfrm>
            <a:off x="455903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1" name="Oval 1980"/>
          <p:cNvSpPr/>
          <p:nvPr/>
        </p:nvSpPr>
        <p:spPr>
          <a:xfrm>
            <a:off x="540157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2" name="Oval 1981"/>
          <p:cNvSpPr/>
          <p:nvPr/>
        </p:nvSpPr>
        <p:spPr>
          <a:xfrm>
            <a:off x="624411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3" name="Oval 1982"/>
          <p:cNvSpPr/>
          <p:nvPr/>
        </p:nvSpPr>
        <p:spPr>
          <a:xfrm>
            <a:off x="877173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4" name="Oval 1983"/>
          <p:cNvSpPr/>
          <p:nvPr/>
        </p:nvSpPr>
        <p:spPr>
          <a:xfrm>
            <a:off x="792919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5" name="Oval 1984"/>
          <p:cNvSpPr/>
          <p:nvPr/>
        </p:nvSpPr>
        <p:spPr>
          <a:xfrm>
            <a:off x="1045681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6" name="Oval 1985"/>
          <p:cNvSpPr/>
          <p:nvPr/>
        </p:nvSpPr>
        <p:spPr>
          <a:xfrm>
            <a:off x="961427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7" name="Oval 1986"/>
          <p:cNvSpPr/>
          <p:nvPr/>
        </p:nvSpPr>
        <p:spPr>
          <a:xfrm>
            <a:off x="1129935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8" name="Teardrop 3"/>
          <p:cNvSpPr/>
          <p:nvPr/>
        </p:nvSpPr>
        <p:spPr>
          <a:xfrm rot="5400000" flipH="1" flipV="1">
            <a:off x="663614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7"/>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9" name="Teardrop 3"/>
          <p:cNvSpPr/>
          <p:nvPr/>
        </p:nvSpPr>
        <p:spPr>
          <a:xfrm rot="5400000" flipH="1" flipV="1">
            <a:off x="22905" y="4316257"/>
            <a:ext cx="232840" cy="278649"/>
          </a:xfrm>
          <a:custGeom>
            <a:avLst/>
            <a:gdLst/>
            <a:ahLst/>
            <a:cxnLst/>
            <a:rect l="l" t="t" r="r" b="b"/>
            <a:pathLst>
              <a:path w="232840" h="278649">
                <a:moveTo>
                  <a:pt x="232840" y="8776"/>
                </a:moveTo>
                <a:cubicBezTo>
                  <a:pt x="232449" y="34030"/>
                  <a:pt x="222519" y="59101"/>
                  <a:pt x="203250" y="78369"/>
                </a:cubicBezTo>
                <a:cubicBezTo>
                  <a:pt x="190082" y="91537"/>
                  <a:pt x="174206" y="100343"/>
                  <a:pt x="157326" y="104416"/>
                </a:cubicBezTo>
                <a:cubicBezTo>
                  <a:pt x="166417" y="119205"/>
                  <a:pt x="171406" y="136643"/>
                  <a:pt x="171406" y="155247"/>
                </a:cubicBezTo>
                <a:cubicBezTo>
                  <a:pt x="171406" y="182497"/>
                  <a:pt x="160701" y="207247"/>
                  <a:pt x="143120" y="225380"/>
                </a:cubicBezTo>
                <a:cubicBezTo>
                  <a:pt x="124986" y="242961"/>
                  <a:pt x="100237" y="253667"/>
                  <a:pt x="72986" y="253667"/>
                </a:cubicBezTo>
                <a:cubicBezTo>
                  <a:pt x="54383" y="253667"/>
                  <a:pt x="36945" y="248677"/>
                  <a:pt x="22156" y="239586"/>
                </a:cubicBezTo>
                <a:lnTo>
                  <a:pt x="0" y="278649"/>
                </a:lnTo>
                <a:lnTo>
                  <a:pt x="0" y="260595"/>
                </a:lnTo>
                <a:cubicBezTo>
                  <a:pt x="5973" y="252057"/>
                  <a:pt x="9654" y="242433"/>
                  <a:pt x="11467" y="232488"/>
                </a:cubicBezTo>
                <a:lnTo>
                  <a:pt x="0" y="218900"/>
                </a:lnTo>
                <a:lnTo>
                  <a:pt x="0" y="201603"/>
                </a:lnTo>
                <a:cubicBezTo>
                  <a:pt x="14950" y="226291"/>
                  <a:pt x="42305" y="241857"/>
                  <a:pt x="73296" y="241857"/>
                </a:cubicBezTo>
                <a:cubicBezTo>
                  <a:pt x="97207" y="241857"/>
                  <a:pt x="118953" y="232592"/>
                  <a:pt x="134965" y="217271"/>
                </a:cubicBezTo>
                <a:lnTo>
                  <a:pt x="0" y="82306"/>
                </a:lnTo>
                <a:lnTo>
                  <a:pt x="0" y="82216"/>
                </a:lnTo>
                <a:lnTo>
                  <a:pt x="135010" y="217225"/>
                </a:lnTo>
                <a:cubicBezTo>
                  <a:pt x="150331" y="201213"/>
                  <a:pt x="159597" y="179467"/>
                  <a:pt x="159597" y="155556"/>
                </a:cubicBezTo>
                <a:cubicBezTo>
                  <a:pt x="159597" y="105538"/>
                  <a:pt x="119048" y="64989"/>
                  <a:pt x="69030" y="64989"/>
                </a:cubicBezTo>
                <a:cubicBezTo>
                  <a:pt x="49952" y="65355"/>
                  <a:pt x="25806" y="60121"/>
                  <a:pt x="12948" y="46961"/>
                </a:cubicBezTo>
                <a:lnTo>
                  <a:pt x="0" y="66032"/>
                </a:lnTo>
                <a:lnTo>
                  <a:pt x="0" y="46474"/>
                </a:lnTo>
                <a:cubicBezTo>
                  <a:pt x="9193" y="32573"/>
                  <a:pt x="11853" y="16060"/>
                  <a:pt x="9334" y="0"/>
                </a:cubicBezTo>
                <a:lnTo>
                  <a:pt x="17529" y="0"/>
                </a:lnTo>
                <a:cubicBezTo>
                  <a:pt x="21671" y="11094"/>
                  <a:pt x="20740" y="22668"/>
                  <a:pt x="17673" y="33790"/>
                </a:cubicBezTo>
                <a:cubicBezTo>
                  <a:pt x="27631" y="50142"/>
                  <a:pt x="43609" y="53932"/>
                  <a:pt x="69593" y="53433"/>
                </a:cubicBezTo>
                <a:cubicBezTo>
                  <a:pt x="102600" y="53434"/>
                  <a:pt x="131938" y="69140"/>
                  <a:pt x="150227" y="93727"/>
                </a:cubicBezTo>
                <a:cubicBezTo>
                  <a:pt x="166735" y="90718"/>
                  <a:pt x="182357" y="82561"/>
                  <a:pt x="195118" y="69800"/>
                </a:cubicBezTo>
                <a:cubicBezTo>
                  <a:pt x="212026" y="52893"/>
                  <a:pt x="220851" y="30964"/>
                  <a:pt x="221339" y="8808"/>
                </a:cubicBezTo>
                <a:lnTo>
                  <a:pt x="136174" y="8808"/>
                </a:lnTo>
                <a:lnTo>
                  <a:pt x="136173" y="8744"/>
                </a:lnTo>
                <a:lnTo>
                  <a:pt x="221340" y="8744"/>
                </a:lnTo>
                <a:lnTo>
                  <a:pt x="219467" y="0"/>
                </a:lnTo>
                <a:lnTo>
                  <a:pt x="231012" y="0"/>
                </a:lnTo>
                <a:cubicBezTo>
                  <a:pt x="232616" y="2826"/>
                  <a:pt x="232794" y="5800"/>
                  <a:pt x="232840" y="8776"/>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0" name="Teardrop 3"/>
          <p:cNvSpPr/>
          <p:nvPr/>
        </p:nvSpPr>
        <p:spPr>
          <a:xfrm rot="5400000" flipH="1" flipV="1">
            <a:off x="158090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6"/>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lnTo>
                  <a:pt x="143120" y="486503"/>
                </a:lnTo>
                <a:cubicBezTo>
                  <a:pt x="124986" y="504084"/>
                  <a:pt x="100237" y="514790"/>
                  <a:pt x="72986" y="514790"/>
                </a:cubicBezTo>
                <a:cubicBezTo>
                  <a:pt x="54383" y="514790"/>
                  <a:pt x="36945" y="509800"/>
                  <a:pt x="22156" y="500710"/>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50"/>
                  <a:pt x="133071" y="187160"/>
                </a:cubicBezTo>
                <a:cubicBezTo>
                  <a:pt x="149460" y="170771"/>
                  <a:pt x="159597" y="148129"/>
                  <a:pt x="159597" y="123119"/>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09"/>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5"/>
                  <a:pt x="203250" y="200305"/>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1" name="Teardrop 3"/>
          <p:cNvSpPr/>
          <p:nvPr/>
        </p:nvSpPr>
        <p:spPr>
          <a:xfrm rot="5400000" flipH="1" flipV="1">
            <a:off x="242344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5"/>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7"/>
                  <a:pt x="171406" y="416370"/>
                </a:cubicBezTo>
                <a:cubicBezTo>
                  <a:pt x="171406" y="443620"/>
                  <a:pt x="160701" y="468370"/>
                  <a:pt x="143120" y="486503"/>
                </a:cubicBezTo>
                <a:cubicBezTo>
                  <a:pt x="124986" y="504084"/>
                  <a:pt x="100237" y="514790"/>
                  <a:pt x="72986" y="514790"/>
                </a:cubicBezTo>
                <a:cubicBezTo>
                  <a:pt x="54383" y="514790"/>
                  <a:pt x="36945" y="509800"/>
                  <a:pt x="22156" y="500710"/>
                </a:cubicBezTo>
                <a:lnTo>
                  <a:pt x="0" y="539772"/>
                </a:lnTo>
                <a:lnTo>
                  <a:pt x="0" y="521718"/>
                </a:lnTo>
                <a:cubicBezTo>
                  <a:pt x="5973" y="513180"/>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9"/>
                </a:lnTo>
                <a:lnTo>
                  <a:pt x="135010" y="478348"/>
                </a:lnTo>
                <a:cubicBezTo>
                  <a:pt x="150331" y="462336"/>
                  <a:pt x="159597" y="440590"/>
                  <a:pt x="159597" y="416680"/>
                </a:cubicBezTo>
                <a:cubicBezTo>
                  <a:pt x="159597" y="366661"/>
                  <a:pt x="119048" y="326112"/>
                  <a:pt x="69030" y="326113"/>
                </a:cubicBezTo>
                <a:cubicBezTo>
                  <a:pt x="49952" y="326478"/>
                  <a:pt x="25806" y="321244"/>
                  <a:pt x="12948" y="308084"/>
                </a:cubicBezTo>
                <a:lnTo>
                  <a:pt x="0" y="327154"/>
                </a:lnTo>
                <a:lnTo>
                  <a:pt x="0" y="309010"/>
                </a:lnTo>
                <a:cubicBezTo>
                  <a:pt x="14338" y="284867"/>
                  <a:pt x="14338" y="254933"/>
                  <a:pt x="0" y="230790"/>
                </a:cubicBezTo>
                <a:lnTo>
                  <a:pt x="0" y="212689"/>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6"/>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2" name="Teardrop 3"/>
          <p:cNvSpPr/>
          <p:nvPr/>
        </p:nvSpPr>
        <p:spPr>
          <a:xfrm rot="5400000" flipH="1" flipV="1">
            <a:off x="326598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5"/>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7"/>
                  <a:pt x="171406" y="416370"/>
                </a:cubicBezTo>
                <a:cubicBezTo>
                  <a:pt x="171406" y="443620"/>
                  <a:pt x="160701" y="468370"/>
                  <a:pt x="143120" y="486503"/>
                </a:cubicBezTo>
                <a:cubicBezTo>
                  <a:pt x="124986" y="504084"/>
                  <a:pt x="100237" y="514790"/>
                  <a:pt x="72986" y="514790"/>
                </a:cubicBezTo>
                <a:cubicBezTo>
                  <a:pt x="54383" y="514790"/>
                  <a:pt x="36945" y="509800"/>
                  <a:pt x="22156" y="500710"/>
                </a:cubicBezTo>
                <a:lnTo>
                  <a:pt x="0" y="539772"/>
                </a:lnTo>
                <a:lnTo>
                  <a:pt x="0" y="521718"/>
                </a:lnTo>
                <a:cubicBezTo>
                  <a:pt x="5973" y="513180"/>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9"/>
                </a:lnTo>
                <a:lnTo>
                  <a:pt x="135010" y="478348"/>
                </a:lnTo>
                <a:cubicBezTo>
                  <a:pt x="150331" y="462336"/>
                  <a:pt x="159597" y="440590"/>
                  <a:pt x="159597" y="416680"/>
                </a:cubicBezTo>
                <a:cubicBezTo>
                  <a:pt x="159597" y="366661"/>
                  <a:pt x="119048" y="326112"/>
                  <a:pt x="69030" y="326113"/>
                </a:cubicBezTo>
                <a:cubicBezTo>
                  <a:pt x="49952" y="326478"/>
                  <a:pt x="25806" y="321244"/>
                  <a:pt x="12948" y="308084"/>
                </a:cubicBezTo>
                <a:lnTo>
                  <a:pt x="0" y="327154"/>
                </a:lnTo>
                <a:lnTo>
                  <a:pt x="0" y="309010"/>
                </a:lnTo>
                <a:cubicBezTo>
                  <a:pt x="14338" y="284867"/>
                  <a:pt x="14338" y="254933"/>
                  <a:pt x="0" y="230790"/>
                </a:cubicBezTo>
                <a:lnTo>
                  <a:pt x="0" y="212689"/>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6"/>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3" name="Teardrop 3"/>
          <p:cNvSpPr/>
          <p:nvPr/>
        </p:nvSpPr>
        <p:spPr>
          <a:xfrm rot="5400000" flipH="1" flipV="1">
            <a:off x="4108522" y="4185695"/>
            <a:ext cx="232840" cy="539773"/>
          </a:xfrm>
          <a:custGeom>
            <a:avLst/>
            <a:gdLst/>
            <a:ahLst/>
            <a:cxnLst/>
            <a:rect l="l" t="t" r="r" b="b"/>
            <a:pathLst>
              <a:path w="232840" h="539773">
                <a:moveTo>
                  <a:pt x="221340" y="269867"/>
                </a:moveTo>
                <a:cubicBezTo>
                  <a:pt x="220851" y="247712"/>
                  <a:pt x="212026" y="225782"/>
                  <a:pt x="195119" y="208875"/>
                </a:cubicBezTo>
                <a:cubicBezTo>
                  <a:pt x="182363" y="196120"/>
                  <a:pt x="166749" y="187965"/>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6"/>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89"/>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6"/>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4" name="Teardrop 3"/>
          <p:cNvSpPr/>
          <p:nvPr/>
        </p:nvSpPr>
        <p:spPr>
          <a:xfrm rot="5400000" flipH="1" flipV="1">
            <a:off x="495106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7"/>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5" name="Teardrop 3"/>
          <p:cNvSpPr/>
          <p:nvPr/>
        </p:nvSpPr>
        <p:spPr>
          <a:xfrm rot="5400000" flipH="1" flipV="1">
            <a:off x="579360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7"/>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6" name="Teardrop 3"/>
          <p:cNvSpPr/>
          <p:nvPr/>
        </p:nvSpPr>
        <p:spPr>
          <a:xfrm rot="5400000" flipH="1" flipV="1">
            <a:off x="832122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5"/>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7" name="Teardrop 3"/>
          <p:cNvSpPr/>
          <p:nvPr/>
        </p:nvSpPr>
        <p:spPr>
          <a:xfrm rot="5400000" flipH="1" flipV="1">
            <a:off x="747868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6"/>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8" name="Teardrop 3"/>
          <p:cNvSpPr/>
          <p:nvPr/>
        </p:nvSpPr>
        <p:spPr>
          <a:xfrm rot="5400000" flipH="1" flipV="1">
            <a:off x="1000630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9" name="Teardrop 3"/>
          <p:cNvSpPr/>
          <p:nvPr/>
        </p:nvSpPr>
        <p:spPr>
          <a:xfrm rot="5400000" flipH="1" flipV="1">
            <a:off x="916376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7"/>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6"/>
                  <a:pt x="5972" y="26608"/>
                  <a:pt x="0" y="18073"/>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00" name="Teardrop 3"/>
          <p:cNvSpPr/>
          <p:nvPr/>
        </p:nvSpPr>
        <p:spPr>
          <a:xfrm rot="5400000" flipH="1" flipV="1">
            <a:off x="11691380"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01" name="Teardrop 3"/>
          <p:cNvSpPr/>
          <p:nvPr/>
        </p:nvSpPr>
        <p:spPr>
          <a:xfrm rot="5400000" flipH="1" flipV="1">
            <a:off x="1084884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6"/>
                  <a:pt x="5972" y="26608"/>
                  <a:pt x="0" y="18073"/>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02" name="Teardrop 3"/>
          <p:cNvSpPr/>
          <p:nvPr/>
        </p:nvSpPr>
        <p:spPr>
          <a:xfrm rot="5400000" flipH="1" flipV="1">
            <a:off x="733383"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3"/>
                  <a:pt x="69593" y="225242"/>
                </a:cubicBezTo>
                <a:cubicBezTo>
                  <a:pt x="43433" y="224741"/>
                  <a:pt x="27415" y="228586"/>
                  <a:pt x="17461" y="245212"/>
                </a:cubicBezTo>
                <a:cubicBezTo>
                  <a:pt x="22074" y="261450"/>
                  <a:pt x="22154" y="278664"/>
                  <a:pt x="17673" y="294913"/>
                </a:cubicBezTo>
                <a:cubicBezTo>
                  <a:pt x="27631" y="311265"/>
                  <a:pt x="43609" y="315055"/>
                  <a:pt x="69593" y="314557"/>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lnTo>
                  <a:pt x="143120" y="486503"/>
                </a:lnTo>
                <a:cubicBezTo>
                  <a:pt x="124986" y="504084"/>
                  <a:pt x="100237" y="514790"/>
                  <a:pt x="72986" y="514790"/>
                </a:cubicBezTo>
                <a:cubicBezTo>
                  <a:pt x="54383" y="514790"/>
                  <a:pt x="36945" y="509800"/>
                  <a:pt x="22156" y="500710"/>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8"/>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50"/>
                  <a:pt x="133071" y="187160"/>
                </a:cubicBezTo>
                <a:cubicBezTo>
                  <a:pt x="149460" y="170771"/>
                  <a:pt x="159597" y="148129"/>
                  <a:pt x="159597" y="123119"/>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09"/>
                  <a:pt x="72986" y="25009"/>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03" name="Oval 1651"/>
          <p:cNvSpPr/>
          <p:nvPr/>
        </p:nvSpPr>
        <p:spPr>
          <a:xfrm>
            <a:off x="812619" y="4561319"/>
            <a:ext cx="11030995" cy="10682"/>
          </a:xfrm>
          <a:custGeom>
            <a:avLst/>
            <a:gdLst/>
            <a:ahLst/>
            <a:cxnLst/>
            <a:rect l="l" t="t" r="r" b="b"/>
            <a:pathLst>
              <a:path w="11030995" h="10682">
                <a:moveTo>
                  <a:pt x="10992007" y="0"/>
                </a:moveTo>
                <a:cubicBezTo>
                  <a:pt x="11006265" y="0"/>
                  <a:pt x="11019702" y="3516"/>
                  <a:pt x="11030995" y="10682"/>
                </a:cubicBezTo>
                <a:lnTo>
                  <a:pt x="10953019" y="10682"/>
                </a:lnTo>
                <a:cubicBezTo>
                  <a:pt x="10964312" y="3516"/>
                  <a:pt x="10977749" y="0"/>
                  <a:pt x="10992007" y="0"/>
                </a:cubicBezTo>
                <a:close/>
                <a:moveTo>
                  <a:pt x="10149468" y="0"/>
                </a:moveTo>
                <a:cubicBezTo>
                  <a:pt x="10163726" y="0"/>
                  <a:pt x="10177163" y="3516"/>
                  <a:pt x="10188456" y="10682"/>
                </a:cubicBezTo>
                <a:lnTo>
                  <a:pt x="10110480" y="10682"/>
                </a:lnTo>
                <a:cubicBezTo>
                  <a:pt x="10121773" y="3516"/>
                  <a:pt x="10135210" y="0"/>
                  <a:pt x="10149468" y="0"/>
                </a:cubicBezTo>
                <a:close/>
                <a:moveTo>
                  <a:pt x="9306928" y="0"/>
                </a:moveTo>
                <a:cubicBezTo>
                  <a:pt x="9321186" y="0"/>
                  <a:pt x="9334623" y="3516"/>
                  <a:pt x="9345916" y="10682"/>
                </a:cubicBezTo>
                <a:lnTo>
                  <a:pt x="9267940" y="10682"/>
                </a:lnTo>
                <a:cubicBezTo>
                  <a:pt x="9279233" y="3516"/>
                  <a:pt x="9292670" y="0"/>
                  <a:pt x="9306928" y="0"/>
                </a:cubicBezTo>
                <a:close/>
                <a:moveTo>
                  <a:pt x="8464388" y="0"/>
                </a:moveTo>
                <a:cubicBezTo>
                  <a:pt x="8478646" y="0"/>
                  <a:pt x="8492083" y="3516"/>
                  <a:pt x="8503376" y="10682"/>
                </a:cubicBezTo>
                <a:lnTo>
                  <a:pt x="8425400" y="10682"/>
                </a:lnTo>
                <a:cubicBezTo>
                  <a:pt x="8436693" y="3516"/>
                  <a:pt x="8450130" y="0"/>
                  <a:pt x="8464388" y="0"/>
                </a:cubicBezTo>
                <a:close/>
                <a:moveTo>
                  <a:pt x="7621848" y="0"/>
                </a:moveTo>
                <a:cubicBezTo>
                  <a:pt x="7636106" y="0"/>
                  <a:pt x="7649543" y="3516"/>
                  <a:pt x="7660836" y="10682"/>
                </a:cubicBezTo>
                <a:lnTo>
                  <a:pt x="7582860" y="10682"/>
                </a:lnTo>
                <a:cubicBezTo>
                  <a:pt x="7594153" y="3516"/>
                  <a:pt x="7607590" y="0"/>
                  <a:pt x="7621848" y="0"/>
                </a:cubicBezTo>
                <a:close/>
                <a:moveTo>
                  <a:pt x="6779308" y="0"/>
                </a:moveTo>
                <a:cubicBezTo>
                  <a:pt x="6793566" y="0"/>
                  <a:pt x="6807003" y="3516"/>
                  <a:pt x="6818296" y="10682"/>
                </a:cubicBezTo>
                <a:lnTo>
                  <a:pt x="6740320" y="10682"/>
                </a:lnTo>
                <a:cubicBezTo>
                  <a:pt x="6751613" y="3516"/>
                  <a:pt x="6765050" y="0"/>
                  <a:pt x="6779308" y="0"/>
                </a:cubicBezTo>
                <a:close/>
                <a:moveTo>
                  <a:pt x="5936768" y="0"/>
                </a:moveTo>
                <a:cubicBezTo>
                  <a:pt x="5951026" y="0"/>
                  <a:pt x="5964463" y="3516"/>
                  <a:pt x="5975757" y="10682"/>
                </a:cubicBezTo>
                <a:lnTo>
                  <a:pt x="5897780" y="10682"/>
                </a:lnTo>
                <a:cubicBezTo>
                  <a:pt x="5909073" y="3516"/>
                  <a:pt x="5922510" y="0"/>
                  <a:pt x="5936768" y="0"/>
                </a:cubicBezTo>
                <a:close/>
                <a:moveTo>
                  <a:pt x="5094228" y="0"/>
                </a:moveTo>
                <a:cubicBezTo>
                  <a:pt x="5108486" y="0"/>
                  <a:pt x="5121923" y="3516"/>
                  <a:pt x="5133217" y="10682"/>
                </a:cubicBezTo>
                <a:lnTo>
                  <a:pt x="5055240" y="10682"/>
                </a:lnTo>
                <a:cubicBezTo>
                  <a:pt x="5066533" y="3516"/>
                  <a:pt x="5079970" y="0"/>
                  <a:pt x="5094228" y="0"/>
                </a:cubicBezTo>
                <a:close/>
                <a:moveTo>
                  <a:pt x="4251688" y="0"/>
                </a:moveTo>
                <a:cubicBezTo>
                  <a:pt x="4265946" y="0"/>
                  <a:pt x="4279383" y="3516"/>
                  <a:pt x="4290676" y="10682"/>
                </a:cubicBezTo>
                <a:lnTo>
                  <a:pt x="4212700" y="10682"/>
                </a:lnTo>
                <a:cubicBezTo>
                  <a:pt x="4223993" y="3516"/>
                  <a:pt x="4237430" y="0"/>
                  <a:pt x="4251688" y="0"/>
                </a:cubicBezTo>
                <a:close/>
                <a:moveTo>
                  <a:pt x="3409148" y="0"/>
                </a:moveTo>
                <a:cubicBezTo>
                  <a:pt x="3423406" y="0"/>
                  <a:pt x="3436843" y="3516"/>
                  <a:pt x="3448136" y="10682"/>
                </a:cubicBezTo>
                <a:lnTo>
                  <a:pt x="3370160" y="10682"/>
                </a:lnTo>
                <a:cubicBezTo>
                  <a:pt x="3381453" y="3516"/>
                  <a:pt x="3394890" y="0"/>
                  <a:pt x="3409148" y="0"/>
                </a:cubicBezTo>
                <a:close/>
                <a:moveTo>
                  <a:pt x="2566608" y="0"/>
                </a:moveTo>
                <a:cubicBezTo>
                  <a:pt x="2580866" y="0"/>
                  <a:pt x="2594303" y="3516"/>
                  <a:pt x="2605596" y="10682"/>
                </a:cubicBezTo>
                <a:lnTo>
                  <a:pt x="2527620" y="10682"/>
                </a:lnTo>
                <a:cubicBezTo>
                  <a:pt x="2538913" y="3516"/>
                  <a:pt x="2552350" y="0"/>
                  <a:pt x="2566608" y="0"/>
                </a:cubicBezTo>
                <a:close/>
                <a:moveTo>
                  <a:pt x="1724068" y="0"/>
                </a:moveTo>
                <a:cubicBezTo>
                  <a:pt x="1738326" y="0"/>
                  <a:pt x="1751763" y="3516"/>
                  <a:pt x="1763056" y="10682"/>
                </a:cubicBezTo>
                <a:lnTo>
                  <a:pt x="1685080" y="10682"/>
                </a:lnTo>
                <a:cubicBezTo>
                  <a:pt x="1696373" y="3516"/>
                  <a:pt x="1709810" y="0"/>
                  <a:pt x="1724068" y="0"/>
                </a:cubicBezTo>
                <a:close/>
                <a:moveTo>
                  <a:pt x="881528" y="0"/>
                </a:moveTo>
                <a:cubicBezTo>
                  <a:pt x="895786" y="0"/>
                  <a:pt x="909223" y="3516"/>
                  <a:pt x="920516" y="10682"/>
                </a:cubicBezTo>
                <a:lnTo>
                  <a:pt x="842540" y="10682"/>
                </a:lnTo>
                <a:cubicBezTo>
                  <a:pt x="853833" y="3516"/>
                  <a:pt x="867270" y="0"/>
                  <a:pt x="881528" y="0"/>
                </a:cubicBezTo>
                <a:close/>
                <a:moveTo>
                  <a:pt x="38988" y="0"/>
                </a:moveTo>
                <a:cubicBezTo>
                  <a:pt x="53246" y="0"/>
                  <a:pt x="66683" y="3516"/>
                  <a:pt x="77976" y="10682"/>
                </a:cubicBezTo>
                <a:lnTo>
                  <a:pt x="0" y="10682"/>
                </a:lnTo>
                <a:cubicBezTo>
                  <a:pt x="11293" y="3516"/>
                  <a:pt x="24730" y="0"/>
                  <a:pt x="3898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fr-FR"/>
              <a:t>Modifiez le style du titre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smtClean="0"/>
              <a:t>3/25/21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a:t>
            </a:fld>
            <a:endParaRPr lang="en-US" dirty="0"/>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6910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smtClean="0"/>
              <a:t>3/25/21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1961739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fr-FR"/>
              <a:t>Modifiez le style du titre</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smtClean="0"/>
              <a:t>3/25/21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0274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smtClean="0"/>
              <a:t>3/25/21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460970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grpSp>
        <p:nvGrpSpPr>
          <p:cNvPr id="526" name="Group 525"/>
          <p:cNvGrpSpPr/>
          <p:nvPr/>
        </p:nvGrpSpPr>
        <p:grpSpPr>
          <a:xfrm>
            <a:off x="0" y="420256"/>
            <a:ext cx="12188952" cy="3795497"/>
            <a:chOff x="0" y="420256"/>
            <a:chExt cx="12188952" cy="3795497"/>
          </a:xfrm>
        </p:grpSpPr>
        <p:cxnSp>
          <p:nvCxnSpPr>
            <p:cNvPr id="527" name="Straight Connector 526"/>
            <p:cNvCxnSpPr/>
            <p:nvPr/>
          </p:nvCxnSpPr>
          <p:spPr>
            <a:xfrm>
              <a:off x="0" y="4215753"/>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8" name="Straight Connector 527"/>
            <p:cNvCxnSpPr/>
            <p:nvPr/>
          </p:nvCxnSpPr>
          <p:spPr>
            <a:xfrm>
              <a:off x="0" y="3794032"/>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9" name="Straight Connector 528"/>
            <p:cNvCxnSpPr/>
            <p:nvPr/>
          </p:nvCxnSpPr>
          <p:spPr>
            <a:xfrm>
              <a:off x="0" y="3372310"/>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0" name="Straight Connector 529"/>
            <p:cNvCxnSpPr/>
            <p:nvPr/>
          </p:nvCxnSpPr>
          <p:spPr>
            <a:xfrm>
              <a:off x="0" y="2950588"/>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p:cNvCxnSpPr/>
            <p:nvPr/>
          </p:nvCxnSpPr>
          <p:spPr>
            <a:xfrm>
              <a:off x="0" y="2528866"/>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p:cNvCxnSpPr/>
            <p:nvPr/>
          </p:nvCxnSpPr>
          <p:spPr>
            <a:xfrm>
              <a:off x="0" y="2107144"/>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3" name="Straight Connector 532"/>
            <p:cNvCxnSpPr/>
            <p:nvPr/>
          </p:nvCxnSpPr>
          <p:spPr>
            <a:xfrm>
              <a:off x="0" y="1685422"/>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4" name="Straight Connector 533"/>
            <p:cNvCxnSpPr/>
            <p:nvPr/>
          </p:nvCxnSpPr>
          <p:spPr>
            <a:xfrm>
              <a:off x="0" y="1263700"/>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p:cNvCxnSpPr/>
            <p:nvPr/>
          </p:nvCxnSpPr>
          <p:spPr>
            <a:xfrm>
              <a:off x="0" y="841978"/>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6" name="Straight Connector 535"/>
            <p:cNvCxnSpPr/>
            <p:nvPr/>
          </p:nvCxnSpPr>
          <p:spPr>
            <a:xfrm>
              <a:off x="0" y="420256"/>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537" name="Rectangle 379"/>
          <p:cNvSpPr/>
          <p:nvPr/>
        </p:nvSpPr>
        <p:spPr>
          <a:xfrm rot="18900000" flipV="1">
            <a:off x="9445819" y="-965459"/>
            <a:ext cx="13717" cy="6493220"/>
          </a:xfrm>
          <a:custGeom>
            <a:avLst/>
            <a:gdLst/>
            <a:ahLst/>
            <a:cxnLst/>
            <a:rect l="l" t="t" r="r" b="b"/>
            <a:pathLst>
              <a:path w="13717" h="6493220">
                <a:moveTo>
                  <a:pt x="1" y="6493220"/>
                </a:moveTo>
                <a:lnTo>
                  <a:pt x="13717" y="6479504"/>
                </a:lnTo>
                <a:lnTo>
                  <a:pt x="13716" y="0"/>
                </a:lnTo>
                <a:lnTo>
                  <a:pt x="0" y="1371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38" name="Rectangle 56"/>
          <p:cNvSpPr/>
          <p:nvPr/>
        </p:nvSpPr>
        <p:spPr>
          <a:xfrm>
            <a:off x="0" y="0"/>
            <a:ext cx="11816540" cy="4572004"/>
          </a:xfrm>
          <a:custGeom>
            <a:avLst/>
            <a:gdLst/>
            <a:ahLst/>
            <a:cxnLst/>
            <a:rect l="l" t="t" r="r" b="b"/>
            <a:pathLst>
              <a:path w="11816540" h="4572004">
                <a:moveTo>
                  <a:pt x="11802824" y="4"/>
                </a:moveTo>
                <a:lnTo>
                  <a:pt x="11816540" y="4"/>
                </a:lnTo>
                <a:lnTo>
                  <a:pt x="11816540" y="4572004"/>
                </a:lnTo>
                <a:lnTo>
                  <a:pt x="11802824" y="4572004"/>
                </a:lnTo>
                <a:close/>
                <a:moveTo>
                  <a:pt x="5901406" y="4"/>
                </a:moveTo>
                <a:lnTo>
                  <a:pt x="5915122" y="4"/>
                </a:lnTo>
                <a:lnTo>
                  <a:pt x="5915122" y="4572004"/>
                </a:lnTo>
                <a:lnTo>
                  <a:pt x="5901406" y="4572004"/>
                </a:lnTo>
                <a:close/>
                <a:moveTo>
                  <a:pt x="10959754" y="3"/>
                </a:moveTo>
                <a:lnTo>
                  <a:pt x="10973470" y="3"/>
                </a:lnTo>
                <a:lnTo>
                  <a:pt x="10973470" y="4572003"/>
                </a:lnTo>
                <a:lnTo>
                  <a:pt x="10959754" y="4572003"/>
                </a:lnTo>
                <a:close/>
                <a:moveTo>
                  <a:pt x="5058348" y="3"/>
                </a:moveTo>
                <a:lnTo>
                  <a:pt x="5072064" y="3"/>
                </a:lnTo>
                <a:lnTo>
                  <a:pt x="5072064" y="4572003"/>
                </a:lnTo>
                <a:lnTo>
                  <a:pt x="5058348" y="4572003"/>
                </a:lnTo>
                <a:close/>
                <a:moveTo>
                  <a:pt x="11381283" y="2"/>
                </a:moveTo>
                <a:lnTo>
                  <a:pt x="11394999" y="2"/>
                </a:lnTo>
                <a:lnTo>
                  <a:pt x="11394999" y="4572002"/>
                </a:lnTo>
                <a:lnTo>
                  <a:pt x="11381283" y="4572002"/>
                </a:lnTo>
                <a:close/>
                <a:moveTo>
                  <a:pt x="10538225" y="2"/>
                </a:moveTo>
                <a:lnTo>
                  <a:pt x="10551941" y="2"/>
                </a:lnTo>
                <a:lnTo>
                  <a:pt x="10551941" y="4572002"/>
                </a:lnTo>
                <a:lnTo>
                  <a:pt x="10538225" y="4572002"/>
                </a:lnTo>
                <a:close/>
                <a:moveTo>
                  <a:pt x="10116696" y="2"/>
                </a:moveTo>
                <a:lnTo>
                  <a:pt x="10130412" y="2"/>
                </a:lnTo>
                <a:lnTo>
                  <a:pt x="10130412" y="4572002"/>
                </a:lnTo>
                <a:lnTo>
                  <a:pt x="10116696" y="4572002"/>
                </a:lnTo>
                <a:close/>
                <a:moveTo>
                  <a:pt x="6322935" y="2"/>
                </a:moveTo>
                <a:lnTo>
                  <a:pt x="6336651" y="2"/>
                </a:lnTo>
                <a:lnTo>
                  <a:pt x="6336651" y="4572002"/>
                </a:lnTo>
                <a:lnTo>
                  <a:pt x="6322935" y="4572002"/>
                </a:lnTo>
                <a:close/>
                <a:moveTo>
                  <a:pt x="5479877" y="2"/>
                </a:moveTo>
                <a:lnTo>
                  <a:pt x="5493593" y="2"/>
                </a:lnTo>
                <a:lnTo>
                  <a:pt x="5493593" y="4572002"/>
                </a:lnTo>
                <a:lnTo>
                  <a:pt x="5479877" y="4572002"/>
                </a:lnTo>
                <a:close/>
                <a:moveTo>
                  <a:pt x="4636819" y="2"/>
                </a:moveTo>
                <a:lnTo>
                  <a:pt x="4650535" y="2"/>
                </a:lnTo>
                <a:lnTo>
                  <a:pt x="4650535" y="4572002"/>
                </a:lnTo>
                <a:lnTo>
                  <a:pt x="4636819" y="4572002"/>
                </a:lnTo>
                <a:close/>
                <a:moveTo>
                  <a:pt x="4215290" y="2"/>
                </a:moveTo>
                <a:lnTo>
                  <a:pt x="4229006" y="2"/>
                </a:lnTo>
                <a:lnTo>
                  <a:pt x="4229006" y="4572002"/>
                </a:lnTo>
                <a:lnTo>
                  <a:pt x="4215290" y="4572002"/>
                </a:lnTo>
                <a:close/>
                <a:moveTo>
                  <a:pt x="421529" y="2"/>
                </a:moveTo>
                <a:lnTo>
                  <a:pt x="435245" y="2"/>
                </a:lnTo>
                <a:lnTo>
                  <a:pt x="435245" y="4572002"/>
                </a:lnTo>
                <a:lnTo>
                  <a:pt x="421529" y="4572002"/>
                </a:lnTo>
                <a:close/>
                <a:moveTo>
                  <a:pt x="0" y="2"/>
                </a:moveTo>
                <a:lnTo>
                  <a:pt x="13716" y="2"/>
                </a:lnTo>
                <a:lnTo>
                  <a:pt x="13716" y="4572002"/>
                </a:lnTo>
                <a:lnTo>
                  <a:pt x="0" y="4572002"/>
                </a:lnTo>
                <a:close/>
                <a:moveTo>
                  <a:pt x="9273638" y="1"/>
                </a:moveTo>
                <a:lnTo>
                  <a:pt x="9287354" y="1"/>
                </a:lnTo>
                <a:lnTo>
                  <a:pt x="9287354" y="4572001"/>
                </a:lnTo>
                <a:lnTo>
                  <a:pt x="9273638" y="4572001"/>
                </a:lnTo>
                <a:close/>
                <a:moveTo>
                  <a:pt x="3372232" y="1"/>
                </a:moveTo>
                <a:lnTo>
                  <a:pt x="3385948" y="1"/>
                </a:lnTo>
                <a:lnTo>
                  <a:pt x="3385948" y="4572001"/>
                </a:lnTo>
                <a:lnTo>
                  <a:pt x="3372232" y="4572001"/>
                </a:lnTo>
                <a:close/>
                <a:moveTo>
                  <a:pt x="9695167" y="0"/>
                </a:moveTo>
                <a:lnTo>
                  <a:pt x="9708883" y="0"/>
                </a:lnTo>
                <a:lnTo>
                  <a:pt x="9708883" y="4572000"/>
                </a:lnTo>
                <a:lnTo>
                  <a:pt x="9695167" y="4572000"/>
                </a:lnTo>
                <a:close/>
                <a:moveTo>
                  <a:pt x="8852109" y="0"/>
                </a:moveTo>
                <a:lnTo>
                  <a:pt x="8865825" y="0"/>
                </a:lnTo>
                <a:lnTo>
                  <a:pt x="8865825" y="4572000"/>
                </a:lnTo>
                <a:lnTo>
                  <a:pt x="8852109" y="4572000"/>
                </a:lnTo>
                <a:close/>
                <a:moveTo>
                  <a:pt x="8430580" y="0"/>
                </a:moveTo>
                <a:lnTo>
                  <a:pt x="8444296" y="0"/>
                </a:lnTo>
                <a:lnTo>
                  <a:pt x="8444296" y="4572000"/>
                </a:lnTo>
                <a:lnTo>
                  <a:pt x="8430580" y="4572000"/>
                </a:lnTo>
                <a:close/>
                <a:moveTo>
                  <a:pt x="8009051" y="0"/>
                </a:moveTo>
                <a:lnTo>
                  <a:pt x="8022767" y="0"/>
                </a:lnTo>
                <a:lnTo>
                  <a:pt x="8022767" y="4572000"/>
                </a:lnTo>
                <a:lnTo>
                  <a:pt x="8009051" y="4572000"/>
                </a:lnTo>
                <a:close/>
                <a:moveTo>
                  <a:pt x="7587522" y="0"/>
                </a:moveTo>
                <a:lnTo>
                  <a:pt x="7601238" y="0"/>
                </a:lnTo>
                <a:lnTo>
                  <a:pt x="7601238" y="4572000"/>
                </a:lnTo>
                <a:lnTo>
                  <a:pt x="7587522" y="4572000"/>
                </a:lnTo>
                <a:close/>
                <a:moveTo>
                  <a:pt x="7165993" y="0"/>
                </a:moveTo>
                <a:lnTo>
                  <a:pt x="7179709" y="0"/>
                </a:lnTo>
                <a:lnTo>
                  <a:pt x="7179709" y="4572000"/>
                </a:lnTo>
                <a:lnTo>
                  <a:pt x="7165993" y="4572000"/>
                </a:lnTo>
                <a:close/>
                <a:moveTo>
                  <a:pt x="6744464" y="0"/>
                </a:moveTo>
                <a:lnTo>
                  <a:pt x="6758180" y="0"/>
                </a:lnTo>
                <a:lnTo>
                  <a:pt x="6758180" y="4572000"/>
                </a:lnTo>
                <a:lnTo>
                  <a:pt x="6744464" y="4572000"/>
                </a:lnTo>
                <a:close/>
                <a:moveTo>
                  <a:pt x="3793761" y="0"/>
                </a:moveTo>
                <a:lnTo>
                  <a:pt x="3807477" y="0"/>
                </a:lnTo>
                <a:lnTo>
                  <a:pt x="3807477" y="4572000"/>
                </a:lnTo>
                <a:lnTo>
                  <a:pt x="3793761" y="4572000"/>
                </a:lnTo>
                <a:close/>
                <a:moveTo>
                  <a:pt x="2950703" y="0"/>
                </a:moveTo>
                <a:lnTo>
                  <a:pt x="2964419" y="0"/>
                </a:lnTo>
                <a:lnTo>
                  <a:pt x="2964419" y="4572000"/>
                </a:lnTo>
                <a:lnTo>
                  <a:pt x="2950703" y="4572000"/>
                </a:lnTo>
                <a:close/>
                <a:moveTo>
                  <a:pt x="2529174" y="0"/>
                </a:moveTo>
                <a:lnTo>
                  <a:pt x="2542890" y="0"/>
                </a:lnTo>
                <a:lnTo>
                  <a:pt x="2542890" y="4572000"/>
                </a:lnTo>
                <a:lnTo>
                  <a:pt x="2529174" y="4572000"/>
                </a:lnTo>
                <a:close/>
                <a:moveTo>
                  <a:pt x="2107645" y="0"/>
                </a:moveTo>
                <a:lnTo>
                  <a:pt x="2121361" y="0"/>
                </a:lnTo>
                <a:lnTo>
                  <a:pt x="2121361" y="4572000"/>
                </a:lnTo>
                <a:lnTo>
                  <a:pt x="2107645" y="4572000"/>
                </a:lnTo>
                <a:close/>
                <a:moveTo>
                  <a:pt x="1686116" y="0"/>
                </a:moveTo>
                <a:lnTo>
                  <a:pt x="1699832" y="0"/>
                </a:lnTo>
                <a:lnTo>
                  <a:pt x="1699832" y="4572000"/>
                </a:lnTo>
                <a:lnTo>
                  <a:pt x="1686116" y="4572000"/>
                </a:lnTo>
                <a:close/>
                <a:moveTo>
                  <a:pt x="1264587" y="0"/>
                </a:moveTo>
                <a:lnTo>
                  <a:pt x="1278303" y="0"/>
                </a:lnTo>
                <a:lnTo>
                  <a:pt x="1278303" y="4572000"/>
                </a:lnTo>
                <a:lnTo>
                  <a:pt x="1264587" y="4572000"/>
                </a:lnTo>
                <a:close/>
                <a:moveTo>
                  <a:pt x="843058" y="0"/>
                </a:moveTo>
                <a:lnTo>
                  <a:pt x="856774" y="0"/>
                </a:lnTo>
                <a:lnTo>
                  <a:pt x="856774" y="4572000"/>
                </a:lnTo>
                <a:lnTo>
                  <a:pt x="843058" y="457200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39" name="Rectangle 87"/>
          <p:cNvSpPr/>
          <p:nvPr/>
        </p:nvSpPr>
        <p:spPr>
          <a:xfrm rot="2700000">
            <a:off x="2311242" y="-967047"/>
            <a:ext cx="13716" cy="6570294"/>
          </a:xfrm>
          <a:custGeom>
            <a:avLst/>
            <a:gdLst/>
            <a:ahLst/>
            <a:cxnLst/>
            <a:rect l="l" t="t" r="r" b="b"/>
            <a:pathLst>
              <a:path w="13716" h="6570294">
                <a:moveTo>
                  <a:pt x="0" y="6556578"/>
                </a:moveTo>
                <a:lnTo>
                  <a:pt x="13716" y="6570294"/>
                </a:lnTo>
                <a:lnTo>
                  <a:pt x="13716" y="6570294"/>
                </a:lnTo>
                <a:lnTo>
                  <a:pt x="0" y="6556578"/>
                </a:lnTo>
                <a:close/>
                <a:moveTo>
                  <a:pt x="0" y="13716"/>
                </a:moveTo>
                <a:lnTo>
                  <a:pt x="13716" y="0"/>
                </a:lnTo>
                <a:lnTo>
                  <a:pt x="13716" y="6465786"/>
                </a:lnTo>
                <a:lnTo>
                  <a:pt x="0" y="647950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0" name="Rectangle 88"/>
          <p:cNvSpPr/>
          <p:nvPr/>
        </p:nvSpPr>
        <p:spPr>
          <a:xfrm rot="2700000">
            <a:off x="3186527" y="-953751"/>
            <a:ext cx="13716" cy="6479503"/>
          </a:xfrm>
          <a:custGeom>
            <a:avLst/>
            <a:gdLst/>
            <a:ahLst/>
            <a:cxnLst/>
            <a:rect l="l" t="t" r="r" b="b"/>
            <a:pathLst>
              <a:path w="13716" h="6479503">
                <a:moveTo>
                  <a:pt x="0" y="13716"/>
                </a:moveTo>
                <a:lnTo>
                  <a:pt x="13716" y="0"/>
                </a:lnTo>
                <a:lnTo>
                  <a:pt x="13716" y="6465786"/>
                </a:lnTo>
                <a:lnTo>
                  <a:pt x="0" y="6479503"/>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1" name="Rectangle 89"/>
          <p:cNvSpPr/>
          <p:nvPr/>
        </p:nvSpPr>
        <p:spPr>
          <a:xfrm rot="2700000">
            <a:off x="4029713" y="-953750"/>
            <a:ext cx="13716" cy="6479503"/>
          </a:xfrm>
          <a:custGeom>
            <a:avLst/>
            <a:gdLst/>
            <a:ahLst/>
            <a:cxnLst/>
            <a:rect l="l" t="t" r="r" b="b"/>
            <a:pathLst>
              <a:path w="13716" h="6479503">
                <a:moveTo>
                  <a:pt x="0" y="13716"/>
                </a:moveTo>
                <a:lnTo>
                  <a:pt x="13716" y="0"/>
                </a:lnTo>
                <a:lnTo>
                  <a:pt x="13716" y="6465787"/>
                </a:lnTo>
                <a:lnTo>
                  <a:pt x="0" y="6479503"/>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2" name="Rectangle 90"/>
          <p:cNvSpPr/>
          <p:nvPr/>
        </p:nvSpPr>
        <p:spPr>
          <a:xfrm rot="2700000">
            <a:off x="4872899" y="-953750"/>
            <a:ext cx="13716" cy="6479503"/>
          </a:xfrm>
          <a:custGeom>
            <a:avLst/>
            <a:gdLst/>
            <a:ahLst/>
            <a:cxnLst/>
            <a:rect l="l" t="t" r="r" b="b"/>
            <a:pathLst>
              <a:path w="13716" h="6479503">
                <a:moveTo>
                  <a:pt x="0" y="13716"/>
                </a:moveTo>
                <a:lnTo>
                  <a:pt x="13716" y="0"/>
                </a:lnTo>
                <a:lnTo>
                  <a:pt x="13716" y="6465786"/>
                </a:lnTo>
                <a:lnTo>
                  <a:pt x="0" y="6479503"/>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3" name="Rectangle 91"/>
          <p:cNvSpPr/>
          <p:nvPr/>
        </p:nvSpPr>
        <p:spPr>
          <a:xfrm rot="2700000">
            <a:off x="5716086" y="-953749"/>
            <a:ext cx="13716" cy="6479501"/>
          </a:xfrm>
          <a:custGeom>
            <a:avLst/>
            <a:gdLst/>
            <a:ahLst/>
            <a:cxnLst/>
            <a:rect l="l" t="t" r="r" b="b"/>
            <a:pathLst>
              <a:path w="13716" h="6479501">
                <a:moveTo>
                  <a:pt x="0" y="13716"/>
                </a:moveTo>
                <a:lnTo>
                  <a:pt x="13716" y="0"/>
                </a:lnTo>
                <a:lnTo>
                  <a:pt x="13716" y="6465785"/>
                </a:lnTo>
                <a:lnTo>
                  <a:pt x="0" y="6479501"/>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4" name="Rectangle 92"/>
          <p:cNvSpPr/>
          <p:nvPr/>
        </p:nvSpPr>
        <p:spPr>
          <a:xfrm rot="2700000">
            <a:off x="6559272" y="-953750"/>
            <a:ext cx="13716" cy="6479502"/>
          </a:xfrm>
          <a:custGeom>
            <a:avLst/>
            <a:gdLst/>
            <a:ahLst/>
            <a:cxnLst/>
            <a:rect l="l" t="t" r="r" b="b"/>
            <a:pathLst>
              <a:path w="13716" h="6479502">
                <a:moveTo>
                  <a:pt x="0" y="13716"/>
                </a:moveTo>
                <a:lnTo>
                  <a:pt x="13716" y="0"/>
                </a:lnTo>
                <a:lnTo>
                  <a:pt x="13715" y="6465787"/>
                </a:lnTo>
                <a:lnTo>
                  <a:pt x="0" y="647950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5" name="Rectangle 93"/>
          <p:cNvSpPr/>
          <p:nvPr/>
        </p:nvSpPr>
        <p:spPr>
          <a:xfrm rot="2700000">
            <a:off x="7402457" y="-944051"/>
            <a:ext cx="13717" cy="6479502"/>
          </a:xfrm>
          <a:custGeom>
            <a:avLst/>
            <a:gdLst/>
            <a:ahLst/>
            <a:cxnLst/>
            <a:rect l="l" t="t" r="r" b="b"/>
            <a:pathLst>
              <a:path w="13717" h="6479502">
                <a:moveTo>
                  <a:pt x="0" y="13716"/>
                </a:moveTo>
                <a:lnTo>
                  <a:pt x="13717" y="0"/>
                </a:lnTo>
                <a:lnTo>
                  <a:pt x="13716" y="6465787"/>
                </a:lnTo>
                <a:lnTo>
                  <a:pt x="1" y="647950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6" name="Rectangle 94"/>
          <p:cNvSpPr/>
          <p:nvPr/>
        </p:nvSpPr>
        <p:spPr>
          <a:xfrm rot="2700000">
            <a:off x="8245644" y="-953750"/>
            <a:ext cx="13716" cy="6479502"/>
          </a:xfrm>
          <a:custGeom>
            <a:avLst/>
            <a:gdLst/>
            <a:ahLst/>
            <a:cxnLst/>
            <a:rect l="l" t="t" r="r" b="b"/>
            <a:pathLst>
              <a:path w="13716" h="6479502">
                <a:moveTo>
                  <a:pt x="0" y="13716"/>
                </a:moveTo>
                <a:lnTo>
                  <a:pt x="13716" y="0"/>
                </a:lnTo>
                <a:lnTo>
                  <a:pt x="13715" y="6465787"/>
                </a:lnTo>
                <a:lnTo>
                  <a:pt x="0" y="647950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7" name="Rectangle 95"/>
          <p:cNvSpPr/>
          <p:nvPr/>
        </p:nvSpPr>
        <p:spPr>
          <a:xfrm rot="2700000">
            <a:off x="9088831" y="-953750"/>
            <a:ext cx="13717" cy="6479503"/>
          </a:xfrm>
          <a:custGeom>
            <a:avLst/>
            <a:gdLst/>
            <a:ahLst/>
            <a:cxnLst/>
            <a:rect l="l" t="t" r="r" b="b"/>
            <a:pathLst>
              <a:path w="13717" h="6479503">
                <a:moveTo>
                  <a:pt x="13717" y="0"/>
                </a:moveTo>
                <a:lnTo>
                  <a:pt x="13716" y="6465787"/>
                </a:lnTo>
                <a:lnTo>
                  <a:pt x="0" y="6479503"/>
                </a:lnTo>
                <a:lnTo>
                  <a:pt x="1" y="1371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8" name="Rectangle 96"/>
          <p:cNvSpPr/>
          <p:nvPr/>
        </p:nvSpPr>
        <p:spPr>
          <a:xfrm rot="2700000">
            <a:off x="9912896" y="-907596"/>
            <a:ext cx="13716" cy="6425429"/>
          </a:xfrm>
          <a:custGeom>
            <a:avLst/>
            <a:gdLst/>
            <a:ahLst/>
            <a:cxnLst/>
            <a:rect l="l" t="t" r="r" b="b"/>
            <a:pathLst>
              <a:path w="13716" h="6425429">
                <a:moveTo>
                  <a:pt x="0" y="0"/>
                </a:moveTo>
                <a:lnTo>
                  <a:pt x="13716" y="13717"/>
                </a:lnTo>
                <a:lnTo>
                  <a:pt x="13716" y="6411713"/>
                </a:lnTo>
                <a:lnTo>
                  <a:pt x="0" y="6425429"/>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9" name="Rectangle 97"/>
          <p:cNvSpPr/>
          <p:nvPr/>
        </p:nvSpPr>
        <p:spPr>
          <a:xfrm rot="2700000">
            <a:off x="10334491" y="110221"/>
            <a:ext cx="13717" cy="5232981"/>
          </a:xfrm>
          <a:custGeom>
            <a:avLst/>
            <a:gdLst/>
            <a:ahLst/>
            <a:cxnLst/>
            <a:rect l="l" t="t" r="r" b="b"/>
            <a:pathLst>
              <a:path w="13717" h="5232981">
                <a:moveTo>
                  <a:pt x="0" y="0"/>
                </a:moveTo>
                <a:lnTo>
                  <a:pt x="13717" y="13716"/>
                </a:lnTo>
                <a:lnTo>
                  <a:pt x="13717" y="5219264"/>
                </a:lnTo>
                <a:lnTo>
                  <a:pt x="1" y="5232981"/>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0" name="Rectangle 98"/>
          <p:cNvSpPr/>
          <p:nvPr/>
        </p:nvSpPr>
        <p:spPr>
          <a:xfrm rot="2700000">
            <a:off x="10756084" y="1128037"/>
            <a:ext cx="13716" cy="4040537"/>
          </a:xfrm>
          <a:custGeom>
            <a:avLst/>
            <a:gdLst/>
            <a:ahLst/>
            <a:cxnLst/>
            <a:rect l="l" t="t" r="r" b="b"/>
            <a:pathLst>
              <a:path w="13716" h="4040537">
                <a:moveTo>
                  <a:pt x="0" y="0"/>
                </a:moveTo>
                <a:lnTo>
                  <a:pt x="13716" y="13716"/>
                </a:lnTo>
                <a:lnTo>
                  <a:pt x="13715" y="4026822"/>
                </a:lnTo>
                <a:lnTo>
                  <a:pt x="1" y="404053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1" name="Rectangle 99"/>
          <p:cNvSpPr/>
          <p:nvPr/>
        </p:nvSpPr>
        <p:spPr>
          <a:xfrm rot="2700000">
            <a:off x="11177678" y="2145853"/>
            <a:ext cx="13716" cy="2848091"/>
          </a:xfrm>
          <a:custGeom>
            <a:avLst/>
            <a:gdLst/>
            <a:ahLst/>
            <a:cxnLst/>
            <a:rect l="l" t="t" r="r" b="b"/>
            <a:pathLst>
              <a:path w="13716" h="2848091">
                <a:moveTo>
                  <a:pt x="0" y="0"/>
                </a:moveTo>
                <a:lnTo>
                  <a:pt x="13716" y="13716"/>
                </a:lnTo>
                <a:lnTo>
                  <a:pt x="13715" y="2834375"/>
                </a:lnTo>
                <a:lnTo>
                  <a:pt x="0" y="2848091"/>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2" name="Rectangle 100"/>
          <p:cNvSpPr/>
          <p:nvPr/>
        </p:nvSpPr>
        <p:spPr>
          <a:xfrm rot="2700000">
            <a:off x="11599272" y="3163669"/>
            <a:ext cx="13715" cy="1655644"/>
          </a:xfrm>
          <a:custGeom>
            <a:avLst/>
            <a:gdLst/>
            <a:ahLst/>
            <a:cxnLst/>
            <a:rect l="l" t="t" r="r" b="b"/>
            <a:pathLst>
              <a:path w="13715" h="1655644">
                <a:moveTo>
                  <a:pt x="0" y="0"/>
                </a:moveTo>
                <a:lnTo>
                  <a:pt x="13715" y="13716"/>
                </a:lnTo>
                <a:lnTo>
                  <a:pt x="13715" y="1641929"/>
                </a:lnTo>
                <a:lnTo>
                  <a:pt x="0" y="1655644"/>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3" name="Rectangle 101"/>
          <p:cNvSpPr/>
          <p:nvPr/>
        </p:nvSpPr>
        <p:spPr>
          <a:xfrm rot="2700000">
            <a:off x="12020868" y="4181493"/>
            <a:ext cx="13715" cy="463189"/>
          </a:xfrm>
          <a:custGeom>
            <a:avLst/>
            <a:gdLst/>
            <a:ahLst/>
            <a:cxnLst/>
            <a:rect l="l" t="t" r="r" b="b"/>
            <a:pathLst>
              <a:path w="13715" h="463189">
                <a:moveTo>
                  <a:pt x="1" y="0"/>
                </a:moveTo>
                <a:lnTo>
                  <a:pt x="13715" y="13716"/>
                </a:lnTo>
                <a:lnTo>
                  <a:pt x="13715" y="449474"/>
                </a:lnTo>
                <a:lnTo>
                  <a:pt x="0" y="463189"/>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4" name="Rectangle 102"/>
          <p:cNvSpPr/>
          <p:nvPr/>
        </p:nvSpPr>
        <p:spPr>
          <a:xfrm rot="2700000">
            <a:off x="203277" y="-93899"/>
            <a:ext cx="13716" cy="608068"/>
          </a:xfrm>
          <a:custGeom>
            <a:avLst/>
            <a:gdLst/>
            <a:ahLst/>
            <a:cxnLst/>
            <a:rect l="l" t="t" r="r" b="b"/>
            <a:pathLst>
              <a:path w="13716" h="608068">
                <a:moveTo>
                  <a:pt x="0" y="13716"/>
                </a:moveTo>
                <a:lnTo>
                  <a:pt x="13716" y="0"/>
                </a:lnTo>
                <a:lnTo>
                  <a:pt x="13716" y="608068"/>
                </a:lnTo>
                <a:lnTo>
                  <a:pt x="0" y="59435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5" name="Rectangle 103"/>
          <p:cNvSpPr/>
          <p:nvPr/>
        </p:nvSpPr>
        <p:spPr>
          <a:xfrm rot="2700000">
            <a:off x="624870" y="-268529"/>
            <a:ext cx="13716" cy="1800514"/>
          </a:xfrm>
          <a:custGeom>
            <a:avLst/>
            <a:gdLst/>
            <a:ahLst/>
            <a:cxnLst/>
            <a:rect l="l" t="t" r="r" b="b"/>
            <a:pathLst>
              <a:path w="13716" h="1800514">
                <a:moveTo>
                  <a:pt x="0" y="13716"/>
                </a:moveTo>
                <a:lnTo>
                  <a:pt x="13716" y="0"/>
                </a:lnTo>
                <a:lnTo>
                  <a:pt x="13716" y="1800514"/>
                </a:lnTo>
                <a:lnTo>
                  <a:pt x="0" y="1786798"/>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6" name="Rectangle 104"/>
          <p:cNvSpPr/>
          <p:nvPr/>
        </p:nvSpPr>
        <p:spPr>
          <a:xfrm rot="2700000">
            <a:off x="1046463" y="-443158"/>
            <a:ext cx="13716" cy="2992958"/>
          </a:xfrm>
          <a:custGeom>
            <a:avLst/>
            <a:gdLst/>
            <a:ahLst/>
            <a:cxnLst/>
            <a:rect l="l" t="t" r="r" b="b"/>
            <a:pathLst>
              <a:path w="13716" h="2992958">
                <a:moveTo>
                  <a:pt x="0" y="13716"/>
                </a:moveTo>
                <a:lnTo>
                  <a:pt x="13716" y="0"/>
                </a:lnTo>
                <a:lnTo>
                  <a:pt x="13716" y="2992958"/>
                </a:lnTo>
                <a:lnTo>
                  <a:pt x="0" y="297924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7" name="Rectangle 105"/>
          <p:cNvSpPr/>
          <p:nvPr/>
        </p:nvSpPr>
        <p:spPr>
          <a:xfrm rot="2700000">
            <a:off x="1468056" y="-617788"/>
            <a:ext cx="13716" cy="4185404"/>
          </a:xfrm>
          <a:custGeom>
            <a:avLst/>
            <a:gdLst/>
            <a:ahLst/>
            <a:cxnLst/>
            <a:rect l="l" t="t" r="r" b="b"/>
            <a:pathLst>
              <a:path w="13716" h="4185404">
                <a:moveTo>
                  <a:pt x="0" y="13716"/>
                </a:moveTo>
                <a:lnTo>
                  <a:pt x="13716" y="0"/>
                </a:lnTo>
                <a:lnTo>
                  <a:pt x="13716" y="4185404"/>
                </a:lnTo>
                <a:lnTo>
                  <a:pt x="0" y="4171688"/>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8" name="Rectangle 106"/>
          <p:cNvSpPr/>
          <p:nvPr/>
        </p:nvSpPr>
        <p:spPr>
          <a:xfrm rot="2700000">
            <a:off x="1889649" y="-792416"/>
            <a:ext cx="13716" cy="5377849"/>
          </a:xfrm>
          <a:custGeom>
            <a:avLst/>
            <a:gdLst/>
            <a:ahLst/>
            <a:cxnLst/>
            <a:rect l="l" t="t" r="r" b="b"/>
            <a:pathLst>
              <a:path w="13716" h="5377849">
                <a:moveTo>
                  <a:pt x="0" y="13716"/>
                </a:moveTo>
                <a:lnTo>
                  <a:pt x="13716" y="0"/>
                </a:lnTo>
                <a:lnTo>
                  <a:pt x="13716" y="5377849"/>
                </a:lnTo>
                <a:lnTo>
                  <a:pt x="0" y="5364133"/>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9" name="Rectangle 148"/>
          <p:cNvSpPr/>
          <p:nvPr/>
        </p:nvSpPr>
        <p:spPr>
          <a:xfrm rot="18900000" flipV="1">
            <a:off x="2070569" y="-450209"/>
            <a:ext cx="13716" cy="5889566"/>
          </a:xfrm>
          <a:custGeom>
            <a:avLst/>
            <a:gdLst/>
            <a:ahLst/>
            <a:cxnLst/>
            <a:rect l="l" t="t" r="r" b="b"/>
            <a:pathLst>
              <a:path w="13716" h="5889566">
                <a:moveTo>
                  <a:pt x="13716" y="5889566"/>
                </a:moveTo>
                <a:lnTo>
                  <a:pt x="13716" y="0"/>
                </a:lnTo>
                <a:lnTo>
                  <a:pt x="0" y="13716"/>
                </a:lnTo>
                <a:lnTo>
                  <a:pt x="0" y="587585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0" name="Rectangle 323"/>
          <p:cNvSpPr/>
          <p:nvPr/>
        </p:nvSpPr>
        <p:spPr>
          <a:xfrm rot="18900000" flipV="1">
            <a:off x="1648976" y="567610"/>
            <a:ext cx="13716" cy="4697119"/>
          </a:xfrm>
          <a:custGeom>
            <a:avLst/>
            <a:gdLst/>
            <a:ahLst/>
            <a:cxnLst/>
            <a:rect l="l" t="t" r="r" b="b"/>
            <a:pathLst>
              <a:path w="13716" h="4697119">
                <a:moveTo>
                  <a:pt x="13716" y="4697119"/>
                </a:moveTo>
                <a:lnTo>
                  <a:pt x="13716" y="0"/>
                </a:lnTo>
                <a:lnTo>
                  <a:pt x="0" y="13716"/>
                </a:lnTo>
                <a:lnTo>
                  <a:pt x="0" y="4683403"/>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1" name="Rectangle 324"/>
          <p:cNvSpPr/>
          <p:nvPr/>
        </p:nvSpPr>
        <p:spPr>
          <a:xfrm rot="18900000" flipV="1">
            <a:off x="1227383" y="1585424"/>
            <a:ext cx="13716" cy="3504674"/>
          </a:xfrm>
          <a:custGeom>
            <a:avLst/>
            <a:gdLst/>
            <a:ahLst/>
            <a:cxnLst/>
            <a:rect l="l" t="t" r="r" b="b"/>
            <a:pathLst>
              <a:path w="13716" h="3504674">
                <a:moveTo>
                  <a:pt x="13716" y="3504674"/>
                </a:moveTo>
                <a:lnTo>
                  <a:pt x="13716" y="0"/>
                </a:lnTo>
                <a:lnTo>
                  <a:pt x="0" y="13716"/>
                </a:lnTo>
                <a:lnTo>
                  <a:pt x="0" y="3490958"/>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2" name="Rectangle 325"/>
          <p:cNvSpPr/>
          <p:nvPr/>
        </p:nvSpPr>
        <p:spPr>
          <a:xfrm rot="18900000" flipV="1">
            <a:off x="805790" y="2603242"/>
            <a:ext cx="13716" cy="2312226"/>
          </a:xfrm>
          <a:custGeom>
            <a:avLst/>
            <a:gdLst/>
            <a:ahLst/>
            <a:cxnLst/>
            <a:rect l="l" t="t" r="r" b="b"/>
            <a:pathLst>
              <a:path w="13716" h="2312226">
                <a:moveTo>
                  <a:pt x="13716" y="2312226"/>
                </a:moveTo>
                <a:lnTo>
                  <a:pt x="13716" y="0"/>
                </a:lnTo>
                <a:lnTo>
                  <a:pt x="0" y="13716"/>
                </a:lnTo>
                <a:lnTo>
                  <a:pt x="0" y="229851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3" name="Rectangle 326"/>
          <p:cNvSpPr/>
          <p:nvPr/>
        </p:nvSpPr>
        <p:spPr>
          <a:xfrm rot="18900000" flipV="1">
            <a:off x="384198" y="3621057"/>
            <a:ext cx="13716" cy="1119782"/>
          </a:xfrm>
          <a:custGeom>
            <a:avLst/>
            <a:gdLst/>
            <a:ahLst/>
            <a:cxnLst/>
            <a:rect l="l" t="t" r="r" b="b"/>
            <a:pathLst>
              <a:path w="13716" h="1119782">
                <a:moveTo>
                  <a:pt x="13716" y="1119782"/>
                </a:moveTo>
                <a:lnTo>
                  <a:pt x="13716" y="0"/>
                </a:lnTo>
                <a:lnTo>
                  <a:pt x="0" y="13716"/>
                </a:lnTo>
                <a:lnTo>
                  <a:pt x="0" y="110606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4" name="Rectangle 371"/>
          <p:cNvSpPr/>
          <p:nvPr/>
        </p:nvSpPr>
        <p:spPr>
          <a:xfrm rot="18900000" flipV="1">
            <a:off x="2705180" y="-953749"/>
            <a:ext cx="13716" cy="6479500"/>
          </a:xfrm>
          <a:custGeom>
            <a:avLst/>
            <a:gdLst/>
            <a:ahLst/>
            <a:cxnLst/>
            <a:rect l="l" t="t" r="r" b="b"/>
            <a:pathLst>
              <a:path w="13716" h="6479500">
                <a:moveTo>
                  <a:pt x="0" y="6479500"/>
                </a:moveTo>
                <a:lnTo>
                  <a:pt x="13716" y="6465784"/>
                </a:lnTo>
                <a:lnTo>
                  <a:pt x="13716" y="0"/>
                </a:lnTo>
                <a:lnTo>
                  <a:pt x="0" y="1371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5" name="Rectangle 373"/>
          <p:cNvSpPr/>
          <p:nvPr/>
        </p:nvSpPr>
        <p:spPr>
          <a:xfrm rot="18900000" flipV="1">
            <a:off x="4391552" y="-953749"/>
            <a:ext cx="13716" cy="6479500"/>
          </a:xfrm>
          <a:custGeom>
            <a:avLst/>
            <a:gdLst/>
            <a:ahLst/>
            <a:cxnLst/>
            <a:rect l="l" t="t" r="r" b="b"/>
            <a:pathLst>
              <a:path w="13716" h="6479500">
                <a:moveTo>
                  <a:pt x="0" y="6479500"/>
                </a:moveTo>
                <a:lnTo>
                  <a:pt x="13716" y="6465784"/>
                </a:lnTo>
                <a:lnTo>
                  <a:pt x="13716" y="0"/>
                </a:lnTo>
                <a:lnTo>
                  <a:pt x="0" y="13715"/>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6" name="Rectangle 375"/>
          <p:cNvSpPr/>
          <p:nvPr/>
        </p:nvSpPr>
        <p:spPr>
          <a:xfrm rot="18900000" flipV="1">
            <a:off x="6077925" y="-953749"/>
            <a:ext cx="13716" cy="6479501"/>
          </a:xfrm>
          <a:custGeom>
            <a:avLst/>
            <a:gdLst/>
            <a:ahLst/>
            <a:cxnLst/>
            <a:rect l="l" t="t" r="r" b="b"/>
            <a:pathLst>
              <a:path w="13716" h="6479501">
                <a:moveTo>
                  <a:pt x="0" y="6479501"/>
                </a:moveTo>
                <a:lnTo>
                  <a:pt x="13716" y="6465785"/>
                </a:lnTo>
                <a:lnTo>
                  <a:pt x="13716" y="0"/>
                </a:lnTo>
                <a:lnTo>
                  <a:pt x="0" y="1371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7" name="Rectangle 376"/>
          <p:cNvSpPr/>
          <p:nvPr/>
        </p:nvSpPr>
        <p:spPr>
          <a:xfrm rot="18900000" flipV="1">
            <a:off x="6916261" y="-965458"/>
            <a:ext cx="13716" cy="6493219"/>
          </a:xfrm>
          <a:custGeom>
            <a:avLst/>
            <a:gdLst/>
            <a:ahLst/>
            <a:cxnLst/>
            <a:rect l="l" t="t" r="r" b="b"/>
            <a:pathLst>
              <a:path w="13716" h="6493219">
                <a:moveTo>
                  <a:pt x="13716" y="6479504"/>
                </a:moveTo>
                <a:lnTo>
                  <a:pt x="13716" y="0"/>
                </a:lnTo>
                <a:lnTo>
                  <a:pt x="0" y="13717"/>
                </a:lnTo>
                <a:lnTo>
                  <a:pt x="0" y="6493219"/>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8" name="Rectangle 377"/>
          <p:cNvSpPr/>
          <p:nvPr/>
        </p:nvSpPr>
        <p:spPr>
          <a:xfrm rot="18900000" flipV="1">
            <a:off x="7759447" y="-965458"/>
            <a:ext cx="13717" cy="6493219"/>
          </a:xfrm>
          <a:custGeom>
            <a:avLst/>
            <a:gdLst/>
            <a:ahLst/>
            <a:cxnLst/>
            <a:rect l="l" t="t" r="r" b="b"/>
            <a:pathLst>
              <a:path w="13717" h="6493219">
                <a:moveTo>
                  <a:pt x="0" y="6493219"/>
                </a:moveTo>
                <a:lnTo>
                  <a:pt x="13716" y="6479502"/>
                </a:lnTo>
                <a:lnTo>
                  <a:pt x="13717" y="0"/>
                </a:lnTo>
                <a:lnTo>
                  <a:pt x="0" y="1371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9" name="Rectangle 378"/>
          <p:cNvSpPr/>
          <p:nvPr/>
        </p:nvSpPr>
        <p:spPr>
          <a:xfrm rot="18900000" flipV="1">
            <a:off x="8602633" y="-965458"/>
            <a:ext cx="13716" cy="6493219"/>
          </a:xfrm>
          <a:custGeom>
            <a:avLst/>
            <a:gdLst/>
            <a:ahLst/>
            <a:cxnLst/>
            <a:rect l="l" t="t" r="r" b="b"/>
            <a:pathLst>
              <a:path w="13716" h="6493219">
                <a:moveTo>
                  <a:pt x="13716" y="6479504"/>
                </a:moveTo>
                <a:lnTo>
                  <a:pt x="13716" y="0"/>
                </a:lnTo>
                <a:lnTo>
                  <a:pt x="0" y="13716"/>
                </a:lnTo>
                <a:lnTo>
                  <a:pt x="0" y="6493219"/>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0" name="Rectangle 138"/>
          <p:cNvSpPr/>
          <p:nvPr/>
        </p:nvSpPr>
        <p:spPr>
          <a:xfrm rot="18900000" flipV="1">
            <a:off x="10088968" y="-882602"/>
            <a:ext cx="13716" cy="5927431"/>
          </a:xfrm>
          <a:custGeom>
            <a:avLst/>
            <a:gdLst/>
            <a:ahLst/>
            <a:cxnLst/>
            <a:rect l="l" t="t" r="r" b="b"/>
            <a:pathLst>
              <a:path w="13716" h="5927431">
                <a:moveTo>
                  <a:pt x="0" y="5927431"/>
                </a:moveTo>
                <a:lnTo>
                  <a:pt x="13715" y="5913716"/>
                </a:lnTo>
                <a:lnTo>
                  <a:pt x="13716" y="13716"/>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1" name="Rectangle 139"/>
          <p:cNvSpPr/>
          <p:nvPr/>
        </p:nvSpPr>
        <p:spPr>
          <a:xfrm rot="18900000" flipV="1">
            <a:off x="10510562" y="-707971"/>
            <a:ext cx="13716" cy="4734985"/>
          </a:xfrm>
          <a:custGeom>
            <a:avLst/>
            <a:gdLst/>
            <a:ahLst/>
            <a:cxnLst/>
            <a:rect l="l" t="t" r="r" b="b"/>
            <a:pathLst>
              <a:path w="13716" h="4734985">
                <a:moveTo>
                  <a:pt x="0" y="4734985"/>
                </a:moveTo>
                <a:lnTo>
                  <a:pt x="13715" y="4721270"/>
                </a:lnTo>
                <a:lnTo>
                  <a:pt x="13716" y="13715"/>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2" name="Rectangle 140"/>
          <p:cNvSpPr/>
          <p:nvPr/>
        </p:nvSpPr>
        <p:spPr>
          <a:xfrm rot="18900000" flipV="1">
            <a:off x="10932155" y="-533342"/>
            <a:ext cx="13716" cy="3542540"/>
          </a:xfrm>
          <a:custGeom>
            <a:avLst/>
            <a:gdLst/>
            <a:ahLst/>
            <a:cxnLst/>
            <a:rect l="l" t="t" r="r" b="b"/>
            <a:pathLst>
              <a:path w="13716" h="3542540">
                <a:moveTo>
                  <a:pt x="0" y="3542540"/>
                </a:moveTo>
                <a:lnTo>
                  <a:pt x="13715" y="3528825"/>
                </a:lnTo>
                <a:lnTo>
                  <a:pt x="13716" y="13716"/>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3" name="Rectangle 141"/>
          <p:cNvSpPr/>
          <p:nvPr/>
        </p:nvSpPr>
        <p:spPr>
          <a:xfrm rot="18900000" flipV="1">
            <a:off x="11353748" y="-358712"/>
            <a:ext cx="13716" cy="2350095"/>
          </a:xfrm>
          <a:custGeom>
            <a:avLst/>
            <a:gdLst/>
            <a:ahLst/>
            <a:cxnLst/>
            <a:rect l="l" t="t" r="r" b="b"/>
            <a:pathLst>
              <a:path w="13716" h="2350095">
                <a:moveTo>
                  <a:pt x="0" y="2350095"/>
                </a:moveTo>
                <a:lnTo>
                  <a:pt x="13715" y="2336380"/>
                </a:lnTo>
                <a:lnTo>
                  <a:pt x="13716" y="13714"/>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4" name="Rectangle 142"/>
          <p:cNvSpPr/>
          <p:nvPr/>
        </p:nvSpPr>
        <p:spPr>
          <a:xfrm rot="18900000" flipV="1">
            <a:off x="11775341" y="-184083"/>
            <a:ext cx="13716" cy="1157650"/>
          </a:xfrm>
          <a:custGeom>
            <a:avLst/>
            <a:gdLst/>
            <a:ahLst/>
            <a:cxnLst/>
            <a:rect l="l" t="t" r="r" b="b"/>
            <a:pathLst>
              <a:path w="13716" h="1157650">
                <a:moveTo>
                  <a:pt x="0" y="1157650"/>
                </a:moveTo>
                <a:lnTo>
                  <a:pt x="13716" y="1143934"/>
                </a:lnTo>
                <a:lnTo>
                  <a:pt x="13716" y="13716"/>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5" name="Rectangle 372"/>
          <p:cNvSpPr/>
          <p:nvPr/>
        </p:nvSpPr>
        <p:spPr>
          <a:xfrm rot="18900000" flipV="1">
            <a:off x="3543517" y="-965458"/>
            <a:ext cx="13716" cy="6493219"/>
          </a:xfrm>
          <a:custGeom>
            <a:avLst/>
            <a:gdLst/>
            <a:ahLst/>
            <a:cxnLst/>
            <a:rect l="l" t="t" r="r" b="b"/>
            <a:pathLst>
              <a:path w="13716" h="6493219">
                <a:moveTo>
                  <a:pt x="0" y="6493219"/>
                </a:moveTo>
                <a:lnTo>
                  <a:pt x="13716" y="6479503"/>
                </a:lnTo>
                <a:lnTo>
                  <a:pt x="13716" y="0"/>
                </a:lnTo>
                <a:lnTo>
                  <a:pt x="0" y="1371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6" name="Rectangle 374"/>
          <p:cNvSpPr/>
          <p:nvPr/>
        </p:nvSpPr>
        <p:spPr>
          <a:xfrm rot="18900000" flipV="1">
            <a:off x="5229889" y="-965458"/>
            <a:ext cx="13716" cy="6493220"/>
          </a:xfrm>
          <a:custGeom>
            <a:avLst/>
            <a:gdLst/>
            <a:ahLst/>
            <a:cxnLst/>
            <a:rect l="l" t="t" r="r" b="b"/>
            <a:pathLst>
              <a:path w="13716" h="6493220">
                <a:moveTo>
                  <a:pt x="0" y="6493220"/>
                </a:moveTo>
                <a:lnTo>
                  <a:pt x="13716" y="6479504"/>
                </a:lnTo>
                <a:lnTo>
                  <a:pt x="13716" y="0"/>
                </a:lnTo>
                <a:lnTo>
                  <a:pt x="0" y="1371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7" name="Teardrop 3"/>
          <p:cNvSpPr/>
          <p:nvPr/>
        </p:nvSpPr>
        <p:spPr>
          <a:xfrm rot="5400000" flipH="1" flipV="1">
            <a:off x="644277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8" name="Teardrop 3"/>
          <p:cNvSpPr/>
          <p:nvPr/>
        </p:nvSpPr>
        <p:spPr>
          <a:xfrm rot="5400000" flipH="1" flipV="1">
            <a:off x="-148774" y="258315"/>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1"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6" y="223846"/>
                </a:cubicBezTo>
                <a:lnTo>
                  <a:pt x="221347" y="232509"/>
                </a:lnTo>
                <a:cubicBezTo>
                  <a:pt x="224389" y="249009"/>
                  <a:pt x="232545" y="264623"/>
                  <a:pt x="245300" y="277378"/>
                </a:cubicBezTo>
                <a:cubicBezTo>
                  <a:pt x="262207" y="294285"/>
                  <a:pt x="284136"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5"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4" y="119205"/>
                  <a:pt x="551214" y="136643"/>
                  <a:pt x="551214" y="155247"/>
                </a:cubicBezTo>
                <a:cubicBezTo>
                  <a:pt x="551214" y="182497"/>
                  <a:pt x="540509" y="207247"/>
                  <a:pt x="522928" y="225380"/>
                </a:cubicBezTo>
                <a:lnTo>
                  <a:pt x="522928" y="225380"/>
                </a:lnTo>
                <a:cubicBezTo>
                  <a:pt x="504794" y="242961"/>
                  <a:pt x="480044"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0" y="272349"/>
                  <a:pt x="214766" y="256482"/>
                  <a:pt x="210610" y="239626"/>
                </a:cubicBezTo>
                <a:cubicBezTo>
                  <a:pt x="195839" y="248693"/>
                  <a:pt x="178427" y="253666"/>
                  <a:pt x="159854" y="253666"/>
                </a:cubicBezTo>
                <a:cubicBezTo>
                  <a:pt x="132604" y="253666"/>
                  <a:pt x="107854" y="242961"/>
                  <a:pt x="89720" y="225380"/>
                </a:cubicBezTo>
                <a:lnTo>
                  <a:pt x="89720" y="225380"/>
                </a:lnTo>
                <a:cubicBezTo>
                  <a:pt x="72139" y="207247"/>
                  <a:pt x="61434" y="182497"/>
                  <a:pt x="61434" y="155247"/>
                </a:cubicBezTo>
                <a:cubicBezTo>
                  <a:pt x="61434" y="136673"/>
                  <a:pt x="66407"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89" y="30964"/>
                  <a:pt x="20815" y="52893"/>
                  <a:pt x="37722" y="69800"/>
                </a:cubicBezTo>
                <a:cubicBezTo>
                  <a:pt x="50477" y="82555"/>
                  <a:pt x="66091" y="90711"/>
                  <a:pt x="82591" y="93753"/>
                </a:cubicBezTo>
                <a:cubicBezTo>
                  <a:pt x="100880" y="69151"/>
                  <a:pt x="130228" y="53433"/>
                  <a:pt x="163247" y="53433"/>
                </a:cubicBezTo>
                <a:cubicBezTo>
                  <a:pt x="186137" y="53872"/>
                  <a:pt x="201262" y="50984"/>
                  <a:pt x="211354" y="39116"/>
                </a:cubicBezTo>
                <a:cubicBezTo>
                  <a:pt x="212796" y="37420"/>
                  <a:pt x="214135" y="35542"/>
                  <a:pt x="215380" y="33463"/>
                </a:cubicBezTo>
                <a:lnTo>
                  <a:pt x="215236" y="0"/>
                </a:lnTo>
                <a:lnTo>
                  <a:pt x="223506" y="0"/>
                </a:lnTo>
                <a:cubicBezTo>
                  <a:pt x="219687"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1" y="49750"/>
                  <a:pt x="392961" y="24354"/>
                  <a:pt x="389142" y="0"/>
                </a:cubicBezTo>
                <a:lnTo>
                  <a:pt x="397337" y="0"/>
                </a:lnTo>
                <a:cubicBezTo>
                  <a:pt x="401478" y="11094"/>
                  <a:pt x="400548" y="22668"/>
                  <a:pt x="397481" y="33790"/>
                </a:cubicBezTo>
                <a:cubicBezTo>
                  <a:pt x="407439" y="50142"/>
                  <a:pt x="423417" y="53932"/>
                  <a:pt x="449401" y="53433"/>
                </a:cubicBezTo>
                <a:cubicBezTo>
                  <a:pt x="482407" y="53434"/>
                  <a:pt x="511746" y="69140"/>
                  <a:pt x="530035" y="93727"/>
                </a:cubicBezTo>
                <a:cubicBezTo>
                  <a:pt x="546543" y="90718"/>
                  <a:pt x="562165" y="82561"/>
                  <a:pt x="574926" y="69800"/>
                </a:cubicBezTo>
                <a:cubicBezTo>
                  <a:pt x="591833" y="52893"/>
                  <a:pt x="600658" y="30964"/>
                  <a:pt x="601147" y="8808"/>
                </a:cubicBezTo>
                <a:lnTo>
                  <a:pt x="515981" y="8808"/>
                </a:lnTo>
                <a:lnTo>
                  <a:pt x="515981" y="8744"/>
                </a:lnTo>
                <a:lnTo>
                  <a:pt x="601147" y="8744"/>
                </a:lnTo>
                <a:lnTo>
                  <a:pt x="599274" y="0"/>
                </a:lnTo>
                <a:lnTo>
                  <a:pt x="610820" y="0"/>
                </a:lnTo>
                <a:cubicBezTo>
                  <a:pt x="612423" y="2826"/>
                  <a:pt x="612602" y="5800"/>
                  <a:pt x="612648" y="8776"/>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9" name="Teardrop 3"/>
          <p:cNvSpPr/>
          <p:nvPr/>
        </p:nvSpPr>
        <p:spPr>
          <a:xfrm rot="5400000" flipH="1" flipV="1">
            <a:off x="138753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0" name="Teardrop 3"/>
          <p:cNvSpPr/>
          <p:nvPr/>
        </p:nvSpPr>
        <p:spPr>
          <a:xfrm rot="5400000" flipH="1" flipV="1">
            <a:off x="223007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1" name="Teardrop 3"/>
          <p:cNvSpPr/>
          <p:nvPr/>
        </p:nvSpPr>
        <p:spPr>
          <a:xfrm rot="5400000" flipH="1" flipV="1">
            <a:off x="307261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2" name="Teardrop 3"/>
          <p:cNvSpPr/>
          <p:nvPr/>
        </p:nvSpPr>
        <p:spPr>
          <a:xfrm rot="5400000" flipH="1" flipV="1">
            <a:off x="391515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3" name="Teardrop 3"/>
          <p:cNvSpPr/>
          <p:nvPr/>
        </p:nvSpPr>
        <p:spPr>
          <a:xfrm rot="5400000" flipH="1" flipV="1">
            <a:off x="475769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4" name="Teardrop 3"/>
          <p:cNvSpPr/>
          <p:nvPr/>
        </p:nvSpPr>
        <p:spPr>
          <a:xfrm rot="5400000" flipH="1" flipV="1">
            <a:off x="560023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5" name="Teardrop 3"/>
          <p:cNvSpPr/>
          <p:nvPr/>
        </p:nvSpPr>
        <p:spPr>
          <a:xfrm rot="5400000" flipH="1" flipV="1">
            <a:off x="812785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6" name="Teardrop 3"/>
          <p:cNvSpPr/>
          <p:nvPr/>
        </p:nvSpPr>
        <p:spPr>
          <a:xfrm rot="5400000" flipH="1" flipV="1">
            <a:off x="728531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7" name="Teardrop 3"/>
          <p:cNvSpPr/>
          <p:nvPr/>
        </p:nvSpPr>
        <p:spPr>
          <a:xfrm rot="5400000" flipH="1" flipV="1">
            <a:off x="981293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8" name="Teardrop 3"/>
          <p:cNvSpPr/>
          <p:nvPr/>
        </p:nvSpPr>
        <p:spPr>
          <a:xfrm rot="5400000" flipH="1" flipV="1">
            <a:off x="897039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9" name="Teardrop 3"/>
          <p:cNvSpPr/>
          <p:nvPr/>
        </p:nvSpPr>
        <p:spPr>
          <a:xfrm rot="5400000" flipH="1" flipV="1">
            <a:off x="11498011"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0" name="Teardrop 3"/>
          <p:cNvSpPr/>
          <p:nvPr/>
        </p:nvSpPr>
        <p:spPr>
          <a:xfrm rot="5400000" flipH="1" flipV="1">
            <a:off x="1065547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1" name="Teardrop 3"/>
          <p:cNvSpPr/>
          <p:nvPr/>
        </p:nvSpPr>
        <p:spPr>
          <a:xfrm rot="5400000" flipH="1" flipV="1">
            <a:off x="54499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2" name="Oval 591"/>
          <p:cNvSpPr/>
          <p:nvPr/>
        </p:nvSpPr>
        <p:spPr>
          <a:xfrm>
            <a:off x="666451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3" name="Oval 167"/>
          <p:cNvSpPr/>
          <p:nvPr/>
        </p:nvSpPr>
        <p:spPr>
          <a:xfrm>
            <a:off x="0" y="331699"/>
            <a:ext cx="93942" cy="4240302"/>
          </a:xfrm>
          <a:custGeom>
            <a:avLst/>
            <a:gdLst/>
            <a:ahLst/>
            <a:cxnLst/>
            <a:rect l="l" t="t" r="r" b="b"/>
            <a:pathLst>
              <a:path w="93942" h="4240302">
                <a:moveTo>
                  <a:pt x="9066" y="4229620"/>
                </a:moveTo>
                <a:cubicBezTo>
                  <a:pt x="23324" y="4229620"/>
                  <a:pt x="36761" y="4233136"/>
                  <a:pt x="48054" y="4240302"/>
                </a:cubicBezTo>
                <a:lnTo>
                  <a:pt x="0" y="4240302"/>
                </a:lnTo>
                <a:lnTo>
                  <a:pt x="0" y="4231451"/>
                </a:lnTo>
                <a:cubicBezTo>
                  <a:pt x="2881" y="4229788"/>
                  <a:pt x="5954" y="4229620"/>
                  <a:pt x="9066" y="4229620"/>
                </a:cubicBezTo>
                <a:close/>
                <a:moveTo>
                  <a:pt x="9066" y="3380947"/>
                </a:moveTo>
                <a:cubicBezTo>
                  <a:pt x="55942" y="3380947"/>
                  <a:pt x="93942" y="3418947"/>
                  <a:pt x="93942" y="3465822"/>
                </a:cubicBezTo>
                <a:cubicBezTo>
                  <a:pt x="93942" y="3512697"/>
                  <a:pt x="55942" y="3550697"/>
                  <a:pt x="9066" y="3550697"/>
                </a:cubicBezTo>
                <a:lnTo>
                  <a:pt x="0" y="3548867"/>
                </a:lnTo>
                <a:lnTo>
                  <a:pt x="0" y="3382777"/>
                </a:lnTo>
                <a:cubicBezTo>
                  <a:pt x="2881" y="3381115"/>
                  <a:pt x="5954" y="3380947"/>
                  <a:pt x="9066" y="3380947"/>
                </a:cubicBezTo>
                <a:close/>
                <a:moveTo>
                  <a:pt x="9066" y="2536768"/>
                </a:moveTo>
                <a:cubicBezTo>
                  <a:pt x="55942" y="2536768"/>
                  <a:pt x="93942" y="2574768"/>
                  <a:pt x="93942" y="2621643"/>
                </a:cubicBezTo>
                <a:cubicBezTo>
                  <a:pt x="93942" y="2668518"/>
                  <a:pt x="55942" y="2706518"/>
                  <a:pt x="9066" y="2706518"/>
                </a:cubicBezTo>
                <a:lnTo>
                  <a:pt x="0" y="2704688"/>
                </a:lnTo>
                <a:lnTo>
                  <a:pt x="0" y="2538598"/>
                </a:lnTo>
                <a:cubicBezTo>
                  <a:pt x="2881" y="2536936"/>
                  <a:pt x="5954" y="2536768"/>
                  <a:pt x="9066" y="2536768"/>
                </a:cubicBezTo>
                <a:close/>
                <a:moveTo>
                  <a:pt x="9066" y="1688095"/>
                </a:moveTo>
                <a:cubicBezTo>
                  <a:pt x="55942" y="1688095"/>
                  <a:pt x="93942" y="1726095"/>
                  <a:pt x="93942" y="1772970"/>
                </a:cubicBezTo>
                <a:cubicBezTo>
                  <a:pt x="93942" y="1819845"/>
                  <a:pt x="55942" y="1857845"/>
                  <a:pt x="9066" y="1857845"/>
                </a:cubicBezTo>
                <a:lnTo>
                  <a:pt x="0" y="1856015"/>
                </a:lnTo>
                <a:lnTo>
                  <a:pt x="0" y="1689925"/>
                </a:lnTo>
                <a:cubicBezTo>
                  <a:pt x="2881" y="1688263"/>
                  <a:pt x="5954" y="1688095"/>
                  <a:pt x="9066" y="1688095"/>
                </a:cubicBezTo>
                <a:close/>
                <a:moveTo>
                  <a:pt x="9066" y="845498"/>
                </a:moveTo>
                <a:cubicBezTo>
                  <a:pt x="55942" y="845498"/>
                  <a:pt x="93942" y="883498"/>
                  <a:pt x="93942" y="930373"/>
                </a:cubicBezTo>
                <a:cubicBezTo>
                  <a:pt x="93942" y="977248"/>
                  <a:pt x="55942" y="1015248"/>
                  <a:pt x="9066" y="1015248"/>
                </a:cubicBezTo>
                <a:lnTo>
                  <a:pt x="0" y="1013418"/>
                </a:lnTo>
                <a:lnTo>
                  <a:pt x="0" y="847328"/>
                </a:lnTo>
                <a:cubicBezTo>
                  <a:pt x="2881" y="845666"/>
                  <a:pt x="5954" y="845498"/>
                  <a:pt x="9066" y="845498"/>
                </a:cubicBezTo>
                <a:close/>
                <a:moveTo>
                  <a:pt x="9066" y="0"/>
                </a:moveTo>
                <a:cubicBezTo>
                  <a:pt x="55942" y="0"/>
                  <a:pt x="93942" y="38000"/>
                  <a:pt x="93942" y="84875"/>
                </a:cubicBezTo>
                <a:cubicBezTo>
                  <a:pt x="93942" y="131750"/>
                  <a:pt x="55942" y="169750"/>
                  <a:pt x="9066" y="169750"/>
                </a:cubicBezTo>
                <a:lnTo>
                  <a:pt x="0" y="167920"/>
                </a:lnTo>
                <a:lnTo>
                  <a:pt x="0" y="1830"/>
                </a:lnTo>
                <a:cubicBezTo>
                  <a:pt x="2881" y="167"/>
                  <a:pt x="5954" y="0"/>
                  <a:pt x="906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4" name="Oval 593"/>
          <p:cNvSpPr/>
          <p:nvPr/>
        </p:nvSpPr>
        <p:spPr>
          <a:xfrm>
            <a:off x="76673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5" name="Oval 594"/>
          <p:cNvSpPr/>
          <p:nvPr/>
        </p:nvSpPr>
        <p:spPr>
          <a:xfrm>
            <a:off x="160927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6" name="Oval 595"/>
          <p:cNvSpPr/>
          <p:nvPr/>
        </p:nvSpPr>
        <p:spPr>
          <a:xfrm>
            <a:off x="245181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7" name="Oval 596"/>
          <p:cNvSpPr/>
          <p:nvPr/>
        </p:nvSpPr>
        <p:spPr>
          <a:xfrm>
            <a:off x="329435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8" name="Oval 597"/>
          <p:cNvSpPr/>
          <p:nvPr/>
        </p:nvSpPr>
        <p:spPr>
          <a:xfrm>
            <a:off x="413689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9" name="Oval 598"/>
          <p:cNvSpPr/>
          <p:nvPr/>
        </p:nvSpPr>
        <p:spPr>
          <a:xfrm>
            <a:off x="497943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0" name="Oval 599"/>
          <p:cNvSpPr/>
          <p:nvPr/>
        </p:nvSpPr>
        <p:spPr>
          <a:xfrm>
            <a:off x="582197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1" name="Oval 600"/>
          <p:cNvSpPr/>
          <p:nvPr/>
        </p:nvSpPr>
        <p:spPr>
          <a:xfrm>
            <a:off x="834959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2" name="Oval 601"/>
          <p:cNvSpPr/>
          <p:nvPr/>
        </p:nvSpPr>
        <p:spPr>
          <a:xfrm>
            <a:off x="750705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3" name="Oval 602"/>
          <p:cNvSpPr/>
          <p:nvPr/>
        </p:nvSpPr>
        <p:spPr>
          <a:xfrm>
            <a:off x="1003467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4" name="Oval 603"/>
          <p:cNvSpPr/>
          <p:nvPr/>
        </p:nvSpPr>
        <p:spPr>
          <a:xfrm>
            <a:off x="919213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5" name="Oval 604"/>
          <p:cNvSpPr/>
          <p:nvPr/>
        </p:nvSpPr>
        <p:spPr>
          <a:xfrm>
            <a:off x="11719750"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6" name="Oval 605"/>
          <p:cNvSpPr/>
          <p:nvPr/>
        </p:nvSpPr>
        <p:spPr>
          <a:xfrm>
            <a:off x="1087721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7" name="Teardrop 3"/>
          <p:cNvSpPr/>
          <p:nvPr/>
        </p:nvSpPr>
        <p:spPr>
          <a:xfrm rot="5400000" flipH="1" flipV="1">
            <a:off x="602118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8" name="Teardrop 3"/>
          <p:cNvSpPr/>
          <p:nvPr/>
        </p:nvSpPr>
        <p:spPr>
          <a:xfrm rot="5400000" flipH="1" flipV="1">
            <a:off x="96594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9" name="Teardrop 3"/>
          <p:cNvSpPr/>
          <p:nvPr/>
        </p:nvSpPr>
        <p:spPr>
          <a:xfrm rot="5400000" flipH="1" flipV="1">
            <a:off x="180848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0" name="Teardrop 3"/>
          <p:cNvSpPr/>
          <p:nvPr/>
        </p:nvSpPr>
        <p:spPr>
          <a:xfrm rot="5400000" flipH="1" flipV="1">
            <a:off x="265102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1" name="Teardrop 3"/>
          <p:cNvSpPr/>
          <p:nvPr/>
        </p:nvSpPr>
        <p:spPr>
          <a:xfrm rot="5400000" flipH="1" flipV="1">
            <a:off x="349356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2" name="Teardrop 3"/>
          <p:cNvSpPr/>
          <p:nvPr/>
        </p:nvSpPr>
        <p:spPr>
          <a:xfrm rot="5400000" flipH="1" flipV="1">
            <a:off x="433610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3" name="Teardrop 3"/>
          <p:cNvSpPr/>
          <p:nvPr/>
        </p:nvSpPr>
        <p:spPr>
          <a:xfrm rot="5400000" flipH="1" flipV="1">
            <a:off x="517864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4" name="Teardrop 3"/>
          <p:cNvSpPr/>
          <p:nvPr/>
        </p:nvSpPr>
        <p:spPr>
          <a:xfrm rot="5400000" flipH="1" flipV="1">
            <a:off x="770626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5" name="Teardrop 3"/>
          <p:cNvSpPr/>
          <p:nvPr/>
        </p:nvSpPr>
        <p:spPr>
          <a:xfrm rot="5400000" flipH="1" flipV="1">
            <a:off x="686372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6" name="Teardrop 3"/>
          <p:cNvSpPr/>
          <p:nvPr/>
        </p:nvSpPr>
        <p:spPr>
          <a:xfrm rot="5400000" flipH="1" flipV="1">
            <a:off x="939134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7" name="Teardrop 3"/>
          <p:cNvSpPr/>
          <p:nvPr/>
        </p:nvSpPr>
        <p:spPr>
          <a:xfrm rot="5400000" flipH="1" flipV="1">
            <a:off x="854880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8" name="Teardrop 3"/>
          <p:cNvSpPr/>
          <p:nvPr/>
        </p:nvSpPr>
        <p:spPr>
          <a:xfrm rot="5400000" flipH="1" flipV="1">
            <a:off x="11076421"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9" name="Teardrop 3"/>
          <p:cNvSpPr/>
          <p:nvPr/>
        </p:nvSpPr>
        <p:spPr>
          <a:xfrm rot="5400000" flipH="1" flipV="1">
            <a:off x="1023388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0" name="Teardrop 3"/>
          <p:cNvSpPr/>
          <p:nvPr/>
        </p:nvSpPr>
        <p:spPr>
          <a:xfrm rot="5400000" flipH="1" flipV="1">
            <a:off x="12340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1" name="Teardrop 3"/>
          <p:cNvSpPr/>
          <p:nvPr/>
        </p:nvSpPr>
        <p:spPr>
          <a:xfrm rot="5400000" flipH="1" flipV="1">
            <a:off x="11760003" y="685578"/>
            <a:ext cx="595780" cy="268215"/>
          </a:xfrm>
          <a:custGeom>
            <a:avLst/>
            <a:gdLst/>
            <a:ahLst/>
            <a:cxnLst/>
            <a:rect l="l" t="t" r="r" b="b"/>
            <a:pathLst>
              <a:path w="595780"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3"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1" y="73244"/>
                  <a:pt x="354103" y="113792"/>
                  <a:pt x="354103" y="163811"/>
                </a:cubicBezTo>
                <a:cubicBezTo>
                  <a:pt x="354469"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0"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5"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0"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2" name="Oval 621"/>
          <p:cNvSpPr/>
          <p:nvPr/>
        </p:nvSpPr>
        <p:spPr>
          <a:xfrm>
            <a:off x="708665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3" name="Oval 622"/>
          <p:cNvSpPr/>
          <p:nvPr/>
        </p:nvSpPr>
        <p:spPr>
          <a:xfrm>
            <a:off x="34633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4" name="Oval 623"/>
          <p:cNvSpPr/>
          <p:nvPr/>
        </p:nvSpPr>
        <p:spPr>
          <a:xfrm>
            <a:off x="118887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5" name="Oval 624"/>
          <p:cNvSpPr/>
          <p:nvPr/>
        </p:nvSpPr>
        <p:spPr>
          <a:xfrm>
            <a:off x="203141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6" name="Oval 625"/>
          <p:cNvSpPr/>
          <p:nvPr/>
        </p:nvSpPr>
        <p:spPr>
          <a:xfrm>
            <a:off x="287395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7" name="Oval 626"/>
          <p:cNvSpPr/>
          <p:nvPr/>
        </p:nvSpPr>
        <p:spPr>
          <a:xfrm>
            <a:off x="371649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8" name="Oval 627"/>
          <p:cNvSpPr/>
          <p:nvPr/>
        </p:nvSpPr>
        <p:spPr>
          <a:xfrm>
            <a:off x="455903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9" name="Oval 628"/>
          <p:cNvSpPr/>
          <p:nvPr/>
        </p:nvSpPr>
        <p:spPr>
          <a:xfrm>
            <a:off x="540157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0" name="Oval 629"/>
          <p:cNvSpPr/>
          <p:nvPr/>
        </p:nvSpPr>
        <p:spPr>
          <a:xfrm>
            <a:off x="624411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1" name="Oval 630"/>
          <p:cNvSpPr/>
          <p:nvPr/>
        </p:nvSpPr>
        <p:spPr>
          <a:xfrm>
            <a:off x="877173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2" name="Oval 631"/>
          <p:cNvSpPr/>
          <p:nvPr/>
        </p:nvSpPr>
        <p:spPr>
          <a:xfrm>
            <a:off x="792919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3" name="Oval 632"/>
          <p:cNvSpPr/>
          <p:nvPr/>
        </p:nvSpPr>
        <p:spPr>
          <a:xfrm>
            <a:off x="1045681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4" name="Oval 633"/>
          <p:cNvSpPr/>
          <p:nvPr/>
        </p:nvSpPr>
        <p:spPr>
          <a:xfrm>
            <a:off x="961427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5" name="Oval 860"/>
          <p:cNvSpPr/>
          <p:nvPr/>
        </p:nvSpPr>
        <p:spPr>
          <a:xfrm>
            <a:off x="12141892" y="758852"/>
            <a:ext cx="50109" cy="3538433"/>
          </a:xfrm>
          <a:custGeom>
            <a:avLst/>
            <a:gdLst/>
            <a:ahLst/>
            <a:cxnLst/>
            <a:rect l="l" t="t" r="r" b="b"/>
            <a:pathLst>
              <a:path w="50109" h="3538433">
                <a:moveTo>
                  <a:pt x="50109" y="3384355"/>
                </a:moveTo>
                <a:lnTo>
                  <a:pt x="50109" y="3538433"/>
                </a:lnTo>
                <a:cubicBezTo>
                  <a:pt x="20497" y="3525461"/>
                  <a:pt x="0" y="3495821"/>
                  <a:pt x="0" y="3461394"/>
                </a:cubicBezTo>
                <a:cubicBezTo>
                  <a:pt x="0" y="3426967"/>
                  <a:pt x="20497" y="3397327"/>
                  <a:pt x="50109" y="3384355"/>
                </a:cubicBezTo>
                <a:close/>
                <a:moveTo>
                  <a:pt x="50109" y="2538350"/>
                </a:moveTo>
                <a:lnTo>
                  <a:pt x="50109" y="2692428"/>
                </a:lnTo>
                <a:cubicBezTo>
                  <a:pt x="20497" y="2679456"/>
                  <a:pt x="0" y="2649816"/>
                  <a:pt x="0" y="2615389"/>
                </a:cubicBezTo>
                <a:cubicBezTo>
                  <a:pt x="0" y="2580962"/>
                  <a:pt x="20497" y="2551322"/>
                  <a:pt x="50109" y="2538350"/>
                </a:cubicBezTo>
                <a:close/>
                <a:moveTo>
                  <a:pt x="50109" y="1688095"/>
                </a:moveTo>
                <a:lnTo>
                  <a:pt x="50109" y="1842173"/>
                </a:lnTo>
                <a:cubicBezTo>
                  <a:pt x="20497" y="1829201"/>
                  <a:pt x="0" y="1799561"/>
                  <a:pt x="0" y="1765134"/>
                </a:cubicBezTo>
                <a:cubicBezTo>
                  <a:pt x="0" y="1730707"/>
                  <a:pt x="20497" y="1701067"/>
                  <a:pt x="50109" y="1688095"/>
                </a:cubicBezTo>
                <a:close/>
                <a:moveTo>
                  <a:pt x="50109" y="845498"/>
                </a:moveTo>
                <a:lnTo>
                  <a:pt x="50109" y="999576"/>
                </a:lnTo>
                <a:cubicBezTo>
                  <a:pt x="20497" y="986604"/>
                  <a:pt x="0" y="956964"/>
                  <a:pt x="0" y="922537"/>
                </a:cubicBezTo>
                <a:cubicBezTo>
                  <a:pt x="0" y="888110"/>
                  <a:pt x="20497" y="858470"/>
                  <a:pt x="50109" y="845498"/>
                </a:cubicBezTo>
                <a:close/>
                <a:moveTo>
                  <a:pt x="50109" y="0"/>
                </a:moveTo>
                <a:lnTo>
                  <a:pt x="50109" y="154078"/>
                </a:lnTo>
                <a:cubicBezTo>
                  <a:pt x="20497" y="141106"/>
                  <a:pt x="0" y="111466"/>
                  <a:pt x="0" y="77039"/>
                </a:cubicBezTo>
                <a:cubicBezTo>
                  <a:pt x="0" y="42612"/>
                  <a:pt x="20497" y="12972"/>
                  <a:pt x="501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6" name="Oval 635"/>
          <p:cNvSpPr/>
          <p:nvPr/>
        </p:nvSpPr>
        <p:spPr>
          <a:xfrm>
            <a:off x="1129935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7" name="Teardrop 3"/>
          <p:cNvSpPr/>
          <p:nvPr/>
        </p:nvSpPr>
        <p:spPr>
          <a:xfrm rot="5400000" flipH="1" flipV="1">
            <a:off x="617401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7"/>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8" name="Teardrop 3"/>
          <p:cNvSpPr/>
          <p:nvPr/>
        </p:nvSpPr>
        <p:spPr>
          <a:xfrm rot="5400000" flipH="1" flipV="1">
            <a:off x="111877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699"/>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4"/>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8"/>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9" name="Teardrop 3"/>
          <p:cNvSpPr/>
          <p:nvPr/>
        </p:nvSpPr>
        <p:spPr>
          <a:xfrm rot="5400000" flipH="1" flipV="1">
            <a:off x="196131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700"/>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4"/>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90"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5"/>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5"/>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0" name="Teardrop 3"/>
          <p:cNvSpPr/>
          <p:nvPr/>
        </p:nvSpPr>
        <p:spPr>
          <a:xfrm rot="5400000" flipH="1" flipV="1">
            <a:off x="280385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700"/>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2"/>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5"/>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5"/>
                  <a:pt x="61434" y="178458"/>
                  <a:pt x="61434" y="159855"/>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1" name="Teardrop 3"/>
          <p:cNvSpPr/>
          <p:nvPr/>
        </p:nvSpPr>
        <p:spPr>
          <a:xfrm rot="5400000" flipH="1" flipV="1">
            <a:off x="364639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700"/>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2"/>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5"/>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5"/>
                  <a:pt x="61434" y="178458"/>
                  <a:pt x="61434" y="159855"/>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2" name="Teardrop 3"/>
          <p:cNvSpPr/>
          <p:nvPr/>
        </p:nvSpPr>
        <p:spPr>
          <a:xfrm rot="5400000" flipH="1" flipV="1">
            <a:off x="448893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8"/>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3" name="Teardrop 3"/>
          <p:cNvSpPr/>
          <p:nvPr/>
        </p:nvSpPr>
        <p:spPr>
          <a:xfrm rot="5400000" flipH="1" flipV="1">
            <a:off x="533147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7"/>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4" name="Teardrop 3"/>
          <p:cNvSpPr/>
          <p:nvPr/>
        </p:nvSpPr>
        <p:spPr>
          <a:xfrm rot="5400000" flipH="1" flipV="1">
            <a:off x="785909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8"/>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5" name="Teardrop 3"/>
          <p:cNvSpPr/>
          <p:nvPr/>
        </p:nvSpPr>
        <p:spPr>
          <a:xfrm rot="5400000" flipH="1" flipV="1">
            <a:off x="701655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7"/>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6" name="Teardrop 3"/>
          <p:cNvSpPr/>
          <p:nvPr/>
        </p:nvSpPr>
        <p:spPr>
          <a:xfrm rot="5400000" flipH="1" flipV="1">
            <a:off x="954417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90"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7" name="Teardrop 3"/>
          <p:cNvSpPr/>
          <p:nvPr/>
        </p:nvSpPr>
        <p:spPr>
          <a:xfrm rot="5400000" flipH="1" flipV="1">
            <a:off x="870163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8" name="Teardrop 3"/>
          <p:cNvSpPr/>
          <p:nvPr/>
        </p:nvSpPr>
        <p:spPr>
          <a:xfrm rot="5400000" flipH="1" flipV="1">
            <a:off x="11229252"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9" name="Teardrop 3"/>
          <p:cNvSpPr/>
          <p:nvPr/>
        </p:nvSpPr>
        <p:spPr>
          <a:xfrm rot="5400000" flipH="1" flipV="1">
            <a:off x="1038671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0" name="Teardrop 3"/>
          <p:cNvSpPr/>
          <p:nvPr/>
        </p:nvSpPr>
        <p:spPr>
          <a:xfrm rot="5400000" flipH="1" flipV="1">
            <a:off x="27623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8"/>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2"/>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1" name="Teardrop 3"/>
          <p:cNvSpPr/>
          <p:nvPr/>
        </p:nvSpPr>
        <p:spPr>
          <a:xfrm rot="5400000" flipH="1" flipV="1">
            <a:off x="11908617" y="4923"/>
            <a:ext cx="298552" cy="268215"/>
          </a:xfrm>
          <a:custGeom>
            <a:avLst/>
            <a:gdLst/>
            <a:ahLst/>
            <a:cxnLst/>
            <a:rect l="l" t="t" r="r" b="b"/>
            <a:pathLst>
              <a:path w="298552"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298552" y="138"/>
                </a:moveTo>
                <a:lnTo>
                  <a:pt x="298552" y="11636"/>
                </a:lnTo>
                <a:cubicBezTo>
                  <a:pt x="298344" y="11511"/>
                  <a:pt x="298133" y="11506"/>
                  <a:pt x="297922" y="11501"/>
                </a:cubicBezTo>
                <a:lnTo>
                  <a:pt x="297922" y="96667"/>
                </a:lnTo>
                <a:lnTo>
                  <a:pt x="297858" y="96667"/>
                </a:lnTo>
                <a:lnTo>
                  <a:pt x="297858" y="11501"/>
                </a:lnTo>
                <a:cubicBezTo>
                  <a:pt x="275703" y="11990"/>
                  <a:pt x="253773" y="20815"/>
                  <a:pt x="236866" y="37722"/>
                </a:cubicBezTo>
                <a:cubicBezTo>
                  <a:pt x="224105" y="50483"/>
                  <a:pt x="215948" y="66105"/>
                  <a:pt x="212939" y="82613"/>
                </a:cubicBezTo>
                <a:cubicBezTo>
                  <a:pt x="237526" y="100902"/>
                  <a:pt x="253233" y="130241"/>
                  <a:pt x="253233" y="163248"/>
                </a:cubicBezTo>
                <a:cubicBezTo>
                  <a:pt x="252734" y="189232"/>
                  <a:pt x="256525" y="205210"/>
                  <a:pt x="272877" y="215167"/>
                </a:cubicBezTo>
                <a:lnTo>
                  <a:pt x="298552" y="215277"/>
                </a:lnTo>
                <a:lnTo>
                  <a:pt x="298552" y="221928"/>
                </a:lnTo>
                <a:cubicBezTo>
                  <a:pt x="276711" y="221632"/>
                  <a:pt x="254816" y="229876"/>
                  <a:pt x="238146"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0"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5" y="107854"/>
                  <a:pt x="81286" y="89721"/>
                </a:cubicBezTo>
                <a:cubicBezTo>
                  <a:pt x="99420" y="72140"/>
                  <a:pt x="124170" y="61435"/>
                  <a:pt x="151420" y="61435"/>
                </a:cubicBezTo>
                <a:cubicBezTo>
                  <a:pt x="170023" y="61435"/>
                  <a:pt x="187461" y="66424"/>
                  <a:pt x="202250" y="75515"/>
                </a:cubicBezTo>
                <a:cubicBezTo>
                  <a:pt x="206323" y="58635"/>
                  <a:pt x="215129" y="42758"/>
                  <a:pt x="228297" y="29591"/>
                </a:cubicBezTo>
                <a:cubicBezTo>
                  <a:pt x="247566" y="10322"/>
                  <a:pt x="272636" y="391"/>
                  <a:pt x="297890" y="0"/>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2" name="Oval 881"/>
          <p:cNvSpPr/>
          <p:nvPr/>
        </p:nvSpPr>
        <p:spPr>
          <a:xfrm>
            <a:off x="346332" y="-10245"/>
            <a:ext cx="169752" cy="84875"/>
          </a:xfrm>
          <a:custGeom>
            <a:avLst/>
            <a:gdLst/>
            <a:ahLst/>
            <a:cxnLst/>
            <a:rect l="l" t="t" r="r" b="b"/>
            <a:pathLst>
              <a:path w="169752" h="84875">
                <a:moveTo>
                  <a:pt x="0" y="0"/>
                </a:moveTo>
                <a:lnTo>
                  <a:pt x="169752" y="0"/>
                </a:lnTo>
                <a:cubicBezTo>
                  <a:pt x="169752" y="46875"/>
                  <a:pt x="131752" y="84875"/>
                  <a:pt x="84876" y="84875"/>
                </a:cubicBezTo>
                <a:cubicBezTo>
                  <a:pt x="38000" y="84875"/>
                  <a:pt x="0" y="46875"/>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3" name="Oval 882"/>
          <p:cNvSpPr/>
          <p:nvPr/>
        </p:nvSpPr>
        <p:spPr>
          <a:xfrm>
            <a:off x="1188872" y="-10245"/>
            <a:ext cx="169752" cy="84875"/>
          </a:xfrm>
          <a:custGeom>
            <a:avLst/>
            <a:gdLst/>
            <a:ahLst/>
            <a:cxnLst/>
            <a:rect l="l" t="t" r="r" b="b"/>
            <a:pathLst>
              <a:path w="169752" h="84875">
                <a:moveTo>
                  <a:pt x="0" y="0"/>
                </a:moveTo>
                <a:lnTo>
                  <a:pt x="169752" y="0"/>
                </a:lnTo>
                <a:cubicBezTo>
                  <a:pt x="169752" y="46875"/>
                  <a:pt x="131752" y="84875"/>
                  <a:pt x="84876" y="84875"/>
                </a:cubicBezTo>
                <a:cubicBezTo>
                  <a:pt x="38000" y="84875"/>
                  <a:pt x="0" y="46875"/>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4" name="Oval 883"/>
          <p:cNvSpPr/>
          <p:nvPr/>
        </p:nvSpPr>
        <p:spPr>
          <a:xfrm>
            <a:off x="2031413" y="-10245"/>
            <a:ext cx="10160587" cy="84875"/>
          </a:xfrm>
          <a:custGeom>
            <a:avLst/>
            <a:gdLst/>
            <a:ahLst/>
            <a:cxnLst/>
            <a:rect l="l" t="t" r="r" b="b"/>
            <a:pathLst>
              <a:path w="10160587" h="84875">
                <a:moveTo>
                  <a:pt x="10110479" y="0"/>
                </a:moveTo>
                <a:lnTo>
                  <a:pt x="10160587" y="0"/>
                </a:lnTo>
                <a:lnTo>
                  <a:pt x="10160587" y="77038"/>
                </a:lnTo>
                <a:cubicBezTo>
                  <a:pt x="10130976" y="64066"/>
                  <a:pt x="10110479" y="34427"/>
                  <a:pt x="10110479" y="0"/>
                </a:cubicBezTo>
                <a:close/>
                <a:moveTo>
                  <a:pt x="9267940" y="0"/>
                </a:moveTo>
                <a:lnTo>
                  <a:pt x="9437692" y="0"/>
                </a:lnTo>
                <a:cubicBezTo>
                  <a:pt x="9437692" y="46875"/>
                  <a:pt x="9399692" y="84875"/>
                  <a:pt x="9352816" y="84875"/>
                </a:cubicBezTo>
                <a:cubicBezTo>
                  <a:pt x="9305940" y="84875"/>
                  <a:pt x="9267940" y="46875"/>
                  <a:pt x="9267940" y="0"/>
                </a:cubicBezTo>
                <a:close/>
                <a:moveTo>
                  <a:pt x="8425400" y="0"/>
                </a:moveTo>
                <a:lnTo>
                  <a:pt x="8595152" y="0"/>
                </a:lnTo>
                <a:cubicBezTo>
                  <a:pt x="8595152" y="46875"/>
                  <a:pt x="8557152" y="84875"/>
                  <a:pt x="8510276" y="84875"/>
                </a:cubicBezTo>
                <a:cubicBezTo>
                  <a:pt x="8463400" y="84875"/>
                  <a:pt x="8425400" y="46875"/>
                  <a:pt x="8425400" y="0"/>
                </a:cubicBezTo>
                <a:close/>
                <a:moveTo>
                  <a:pt x="7582860" y="0"/>
                </a:moveTo>
                <a:lnTo>
                  <a:pt x="7752612" y="0"/>
                </a:lnTo>
                <a:cubicBezTo>
                  <a:pt x="7752612" y="46875"/>
                  <a:pt x="7714612" y="84875"/>
                  <a:pt x="7667736" y="84875"/>
                </a:cubicBezTo>
                <a:cubicBezTo>
                  <a:pt x="7620860" y="84875"/>
                  <a:pt x="7582860" y="46875"/>
                  <a:pt x="7582860" y="0"/>
                </a:cubicBezTo>
                <a:close/>
                <a:moveTo>
                  <a:pt x="6740320" y="0"/>
                </a:moveTo>
                <a:lnTo>
                  <a:pt x="6910072" y="0"/>
                </a:lnTo>
                <a:cubicBezTo>
                  <a:pt x="6910072" y="46875"/>
                  <a:pt x="6872072" y="84875"/>
                  <a:pt x="6825196" y="84875"/>
                </a:cubicBezTo>
                <a:cubicBezTo>
                  <a:pt x="6778320" y="84875"/>
                  <a:pt x="6740320" y="46875"/>
                  <a:pt x="6740320" y="0"/>
                </a:cubicBezTo>
                <a:close/>
                <a:moveTo>
                  <a:pt x="5897780" y="0"/>
                </a:moveTo>
                <a:lnTo>
                  <a:pt x="6067532" y="0"/>
                </a:lnTo>
                <a:cubicBezTo>
                  <a:pt x="6067532" y="46875"/>
                  <a:pt x="6029532" y="84875"/>
                  <a:pt x="5982656" y="84875"/>
                </a:cubicBezTo>
                <a:cubicBezTo>
                  <a:pt x="5935780" y="84875"/>
                  <a:pt x="5897780" y="46875"/>
                  <a:pt x="5897780" y="0"/>
                </a:cubicBezTo>
                <a:close/>
                <a:moveTo>
                  <a:pt x="5055240" y="0"/>
                </a:moveTo>
                <a:lnTo>
                  <a:pt x="5224992" y="0"/>
                </a:lnTo>
                <a:cubicBezTo>
                  <a:pt x="5224992" y="46875"/>
                  <a:pt x="5186992" y="84875"/>
                  <a:pt x="5140116" y="84875"/>
                </a:cubicBezTo>
                <a:cubicBezTo>
                  <a:pt x="5093240" y="84875"/>
                  <a:pt x="5055240" y="46875"/>
                  <a:pt x="5055240" y="0"/>
                </a:cubicBezTo>
                <a:close/>
                <a:moveTo>
                  <a:pt x="4212700" y="0"/>
                </a:moveTo>
                <a:lnTo>
                  <a:pt x="4382452" y="0"/>
                </a:lnTo>
                <a:cubicBezTo>
                  <a:pt x="4382452" y="46875"/>
                  <a:pt x="4344452" y="84875"/>
                  <a:pt x="4297576" y="84875"/>
                </a:cubicBezTo>
                <a:cubicBezTo>
                  <a:pt x="4250700" y="84875"/>
                  <a:pt x="4212700" y="46875"/>
                  <a:pt x="4212700" y="0"/>
                </a:cubicBezTo>
                <a:close/>
                <a:moveTo>
                  <a:pt x="3370160" y="0"/>
                </a:moveTo>
                <a:lnTo>
                  <a:pt x="3539912" y="0"/>
                </a:lnTo>
                <a:cubicBezTo>
                  <a:pt x="3539912" y="46875"/>
                  <a:pt x="3501912" y="84875"/>
                  <a:pt x="3455036" y="84875"/>
                </a:cubicBezTo>
                <a:cubicBezTo>
                  <a:pt x="3408160" y="84875"/>
                  <a:pt x="3370160" y="46875"/>
                  <a:pt x="3370160" y="0"/>
                </a:cubicBezTo>
                <a:close/>
                <a:moveTo>
                  <a:pt x="2527620" y="0"/>
                </a:moveTo>
                <a:lnTo>
                  <a:pt x="2697372" y="0"/>
                </a:lnTo>
                <a:cubicBezTo>
                  <a:pt x="2697372" y="46875"/>
                  <a:pt x="2659372" y="84875"/>
                  <a:pt x="2612496" y="84875"/>
                </a:cubicBezTo>
                <a:cubicBezTo>
                  <a:pt x="2565620" y="84875"/>
                  <a:pt x="2527620" y="46875"/>
                  <a:pt x="2527620" y="0"/>
                </a:cubicBezTo>
                <a:close/>
                <a:moveTo>
                  <a:pt x="1685080" y="0"/>
                </a:moveTo>
                <a:lnTo>
                  <a:pt x="1854832" y="0"/>
                </a:lnTo>
                <a:cubicBezTo>
                  <a:pt x="1854832" y="46875"/>
                  <a:pt x="1816832" y="84875"/>
                  <a:pt x="1769956" y="84875"/>
                </a:cubicBezTo>
                <a:cubicBezTo>
                  <a:pt x="1723080" y="84875"/>
                  <a:pt x="1685080" y="46875"/>
                  <a:pt x="1685080" y="0"/>
                </a:cubicBezTo>
                <a:close/>
                <a:moveTo>
                  <a:pt x="842540" y="0"/>
                </a:moveTo>
                <a:lnTo>
                  <a:pt x="1012292" y="0"/>
                </a:lnTo>
                <a:cubicBezTo>
                  <a:pt x="1012292" y="46875"/>
                  <a:pt x="974292" y="84875"/>
                  <a:pt x="927416" y="84875"/>
                </a:cubicBezTo>
                <a:cubicBezTo>
                  <a:pt x="880540" y="84875"/>
                  <a:pt x="842540" y="46875"/>
                  <a:pt x="842540" y="0"/>
                </a:cubicBezTo>
                <a:close/>
                <a:moveTo>
                  <a:pt x="0" y="0"/>
                </a:moveTo>
                <a:lnTo>
                  <a:pt x="169752" y="0"/>
                </a:lnTo>
                <a:cubicBezTo>
                  <a:pt x="169752" y="46875"/>
                  <a:pt x="131752" y="84875"/>
                  <a:pt x="84876" y="84875"/>
                </a:cubicBezTo>
                <a:cubicBezTo>
                  <a:pt x="38000" y="84875"/>
                  <a:pt x="0" y="46875"/>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5" name="Teardrop 3"/>
          <p:cNvSpPr/>
          <p:nvPr/>
        </p:nvSpPr>
        <p:spPr>
          <a:xfrm rot="5400000" flipH="1" flipV="1">
            <a:off x="644277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6" name="Teardrop 3"/>
          <p:cNvSpPr/>
          <p:nvPr/>
        </p:nvSpPr>
        <p:spPr>
          <a:xfrm rot="5400000" flipH="1" flipV="1">
            <a:off x="-148774" y="1103813"/>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7" y="294285"/>
                  <a:pt x="284136"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5"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4" y="119205"/>
                  <a:pt x="551214" y="136643"/>
                  <a:pt x="551214" y="155247"/>
                </a:cubicBezTo>
                <a:cubicBezTo>
                  <a:pt x="551214" y="182497"/>
                  <a:pt x="540509" y="207247"/>
                  <a:pt x="522928" y="225380"/>
                </a:cubicBezTo>
                <a:lnTo>
                  <a:pt x="522928" y="225380"/>
                </a:lnTo>
                <a:cubicBezTo>
                  <a:pt x="504794" y="242961"/>
                  <a:pt x="480044"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39" y="207247"/>
                  <a:pt x="61434" y="182497"/>
                  <a:pt x="61434" y="155247"/>
                </a:cubicBezTo>
                <a:cubicBezTo>
                  <a:pt x="61434" y="136673"/>
                  <a:pt x="66407"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89"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6" y="0"/>
                </a:lnTo>
                <a:cubicBezTo>
                  <a:pt x="219687"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1" y="49750"/>
                  <a:pt x="392961" y="24354"/>
                  <a:pt x="389142" y="0"/>
                </a:cubicBezTo>
                <a:lnTo>
                  <a:pt x="397337" y="0"/>
                </a:lnTo>
                <a:cubicBezTo>
                  <a:pt x="401479" y="11094"/>
                  <a:pt x="400548" y="22668"/>
                  <a:pt x="397481" y="33790"/>
                </a:cubicBezTo>
                <a:cubicBezTo>
                  <a:pt x="407439" y="50142"/>
                  <a:pt x="423417" y="53932"/>
                  <a:pt x="449401" y="53433"/>
                </a:cubicBezTo>
                <a:cubicBezTo>
                  <a:pt x="482407" y="53434"/>
                  <a:pt x="511746" y="69140"/>
                  <a:pt x="530035" y="93727"/>
                </a:cubicBezTo>
                <a:cubicBezTo>
                  <a:pt x="546543" y="90718"/>
                  <a:pt x="562165" y="82561"/>
                  <a:pt x="574926" y="69800"/>
                </a:cubicBezTo>
                <a:cubicBezTo>
                  <a:pt x="591833" y="52893"/>
                  <a:pt x="600658" y="30964"/>
                  <a:pt x="601147" y="8808"/>
                </a:cubicBezTo>
                <a:lnTo>
                  <a:pt x="515982" y="8808"/>
                </a:lnTo>
                <a:lnTo>
                  <a:pt x="515981" y="8744"/>
                </a:lnTo>
                <a:lnTo>
                  <a:pt x="601147" y="8744"/>
                </a:lnTo>
                <a:lnTo>
                  <a:pt x="599274" y="0"/>
                </a:lnTo>
                <a:lnTo>
                  <a:pt x="610820" y="0"/>
                </a:lnTo>
                <a:cubicBezTo>
                  <a:pt x="612423" y="2826"/>
                  <a:pt x="612602" y="5800"/>
                  <a:pt x="612648" y="8776"/>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7" name="Teardrop 3"/>
          <p:cNvSpPr/>
          <p:nvPr/>
        </p:nvSpPr>
        <p:spPr>
          <a:xfrm rot="5400000" flipH="1" flipV="1">
            <a:off x="138753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8" name="Teardrop 3"/>
          <p:cNvSpPr/>
          <p:nvPr/>
        </p:nvSpPr>
        <p:spPr>
          <a:xfrm rot="5400000" flipH="1" flipV="1">
            <a:off x="223007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9" name="Teardrop 3"/>
          <p:cNvSpPr/>
          <p:nvPr/>
        </p:nvSpPr>
        <p:spPr>
          <a:xfrm rot="5400000" flipH="1" flipV="1">
            <a:off x="307261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0" name="Teardrop 3"/>
          <p:cNvSpPr/>
          <p:nvPr/>
        </p:nvSpPr>
        <p:spPr>
          <a:xfrm rot="5400000" flipH="1" flipV="1">
            <a:off x="391515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1" name="Teardrop 3"/>
          <p:cNvSpPr/>
          <p:nvPr/>
        </p:nvSpPr>
        <p:spPr>
          <a:xfrm rot="5400000" flipH="1" flipV="1">
            <a:off x="475769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2" name="Teardrop 3"/>
          <p:cNvSpPr/>
          <p:nvPr/>
        </p:nvSpPr>
        <p:spPr>
          <a:xfrm rot="5400000" flipH="1" flipV="1">
            <a:off x="560023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3" name="Teardrop 3"/>
          <p:cNvSpPr/>
          <p:nvPr/>
        </p:nvSpPr>
        <p:spPr>
          <a:xfrm rot="5400000" flipH="1" flipV="1">
            <a:off x="812785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4" name="Teardrop 3"/>
          <p:cNvSpPr/>
          <p:nvPr/>
        </p:nvSpPr>
        <p:spPr>
          <a:xfrm rot="5400000" flipH="1" flipV="1">
            <a:off x="728531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5" name="Teardrop 3"/>
          <p:cNvSpPr/>
          <p:nvPr/>
        </p:nvSpPr>
        <p:spPr>
          <a:xfrm rot="5400000" flipH="1" flipV="1">
            <a:off x="981293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6" name="Teardrop 3"/>
          <p:cNvSpPr/>
          <p:nvPr/>
        </p:nvSpPr>
        <p:spPr>
          <a:xfrm rot="5400000" flipH="1" flipV="1">
            <a:off x="897039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7" name="Teardrop 3"/>
          <p:cNvSpPr/>
          <p:nvPr/>
        </p:nvSpPr>
        <p:spPr>
          <a:xfrm rot="5400000" flipH="1" flipV="1">
            <a:off x="11498011"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8" name="Teardrop 3"/>
          <p:cNvSpPr/>
          <p:nvPr/>
        </p:nvSpPr>
        <p:spPr>
          <a:xfrm rot="5400000" flipH="1" flipV="1">
            <a:off x="1065547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9" name="Teardrop 3"/>
          <p:cNvSpPr/>
          <p:nvPr/>
        </p:nvSpPr>
        <p:spPr>
          <a:xfrm rot="5400000" flipH="1" flipV="1">
            <a:off x="54499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0" name="Oval 669"/>
          <p:cNvSpPr/>
          <p:nvPr/>
        </p:nvSpPr>
        <p:spPr>
          <a:xfrm>
            <a:off x="666451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1" name="Oval 670"/>
          <p:cNvSpPr/>
          <p:nvPr/>
        </p:nvSpPr>
        <p:spPr>
          <a:xfrm>
            <a:off x="76673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2" name="Oval 671"/>
          <p:cNvSpPr/>
          <p:nvPr/>
        </p:nvSpPr>
        <p:spPr>
          <a:xfrm>
            <a:off x="160927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3" name="Oval 672"/>
          <p:cNvSpPr/>
          <p:nvPr/>
        </p:nvSpPr>
        <p:spPr>
          <a:xfrm>
            <a:off x="245181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4" name="Oval 673"/>
          <p:cNvSpPr/>
          <p:nvPr/>
        </p:nvSpPr>
        <p:spPr>
          <a:xfrm>
            <a:off x="329435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5" name="Oval 674"/>
          <p:cNvSpPr/>
          <p:nvPr/>
        </p:nvSpPr>
        <p:spPr>
          <a:xfrm>
            <a:off x="413689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6" name="Oval 675"/>
          <p:cNvSpPr/>
          <p:nvPr/>
        </p:nvSpPr>
        <p:spPr>
          <a:xfrm>
            <a:off x="497943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7" name="Oval 676"/>
          <p:cNvSpPr/>
          <p:nvPr/>
        </p:nvSpPr>
        <p:spPr>
          <a:xfrm>
            <a:off x="582197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8" name="Oval 677"/>
          <p:cNvSpPr/>
          <p:nvPr/>
        </p:nvSpPr>
        <p:spPr>
          <a:xfrm>
            <a:off x="834959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9" name="Oval 678"/>
          <p:cNvSpPr/>
          <p:nvPr/>
        </p:nvSpPr>
        <p:spPr>
          <a:xfrm>
            <a:off x="750705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0" name="Oval 679"/>
          <p:cNvSpPr/>
          <p:nvPr/>
        </p:nvSpPr>
        <p:spPr>
          <a:xfrm>
            <a:off x="1003467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1" name="Oval 680"/>
          <p:cNvSpPr/>
          <p:nvPr/>
        </p:nvSpPr>
        <p:spPr>
          <a:xfrm>
            <a:off x="919213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2" name="Oval 681"/>
          <p:cNvSpPr/>
          <p:nvPr/>
        </p:nvSpPr>
        <p:spPr>
          <a:xfrm>
            <a:off x="11719750"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3" name="Oval 682"/>
          <p:cNvSpPr/>
          <p:nvPr/>
        </p:nvSpPr>
        <p:spPr>
          <a:xfrm>
            <a:off x="1087721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4" name="Teardrop 3"/>
          <p:cNvSpPr/>
          <p:nvPr/>
        </p:nvSpPr>
        <p:spPr>
          <a:xfrm rot="5400000" flipH="1" flipV="1">
            <a:off x="602118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5" name="Teardrop 3"/>
          <p:cNvSpPr/>
          <p:nvPr/>
        </p:nvSpPr>
        <p:spPr>
          <a:xfrm rot="5400000" flipH="1" flipV="1">
            <a:off x="96594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6" name="Teardrop 3"/>
          <p:cNvSpPr/>
          <p:nvPr/>
        </p:nvSpPr>
        <p:spPr>
          <a:xfrm rot="5400000" flipH="1" flipV="1">
            <a:off x="180848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7" name="Teardrop 3"/>
          <p:cNvSpPr/>
          <p:nvPr/>
        </p:nvSpPr>
        <p:spPr>
          <a:xfrm rot="5400000" flipH="1" flipV="1">
            <a:off x="265102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8" name="Teardrop 3"/>
          <p:cNvSpPr/>
          <p:nvPr/>
        </p:nvSpPr>
        <p:spPr>
          <a:xfrm rot="5400000" flipH="1" flipV="1">
            <a:off x="349356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9" name="Teardrop 3"/>
          <p:cNvSpPr/>
          <p:nvPr/>
        </p:nvSpPr>
        <p:spPr>
          <a:xfrm rot="5400000" flipH="1" flipV="1">
            <a:off x="433610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0" name="Teardrop 3"/>
          <p:cNvSpPr/>
          <p:nvPr/>
        </p:nvSpPr>
        <p:spPr>
          <a:xfrm rot="5400000" flipH="1" flipV="1">
            <a:off x="517864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1" name="Teardrop 3"/>
          <p:cNvSpPr/>
          <p:nvPr/>
        </p:nvSpPr>
        <p:spPr>
          <a:xfrm rot="5400000" flipH="1" flipV="1">
            <a:off x="770626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2" name="Teardrop 3"/>
          <p:cNvSpPr/>
          <p:nvPr/>
        </p:nvSpPr>
        <p:spPr>
          <a:xfrm rot="5400000" flipH="1" flipV="1">
            <a:off x="686372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3" name="Teardrop 3"/>
          <p:cNvSpPr/>
          <p:nvPr/>
        </p:nvSpPr>
        <p:spPr>
          <a:xfrm rot="5400000" flipH="1" flipV="1">
            <a:off x="939134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4" name="Teardrop 3"/>
          <p:cNvSpPr/>
          <p:nvPr/>
        </p:nvSpPr>
        <p:spPr>
          <a:xfrm rot="5400000" flipH="1" flipV="1">
            <a:off x="854880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5" name="Teardrop 3"/>
          <p:cNvSpPr/>
          <p:nvPr/>
        </p:nvSpPr>
        <p:spPr>
          <a:xfrm rot="5400000" flipH="1" flipV="1">
            <a:off x="11076421"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6" name="Teardrop 3"/>
          <p:cNvSpPr/>
          <p:nvPr/>
        </p:nvSpPr>
        <p:spPr>
          <a:xfrm rot="5400000" flipH="1" flipV="1">
            <a:off x="1023388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7" name="Teardrop 3"/>
          <p:cNvSpPr/>
          <p:nvPr/>
        </p:nvSpPr>
        <p:spPr>
          <a:xfrm rot="5400000" flipH="1" flipV="1">
            <a:off x="12340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8" name="Teardrop 3"/>
          <p:cNvSpPr/>
          <p:nvPr/>
        </p:nvSpPr>
        <p:spPr>
          <a:xfrm rot="5400000" flipH="1" flipV="1">
            <a:off x="11760002" y="1531078"/>
            <a:ext cx="595781" cy="268215"/>
          </a:xfrm>
          <a:custGeom>
            <a:avLst/>
            <a:gdLst/>
            <a:ahLst/>
            <a:cxnLst/>
            <a:rect l="l" t="t" r="r" b="b"/>
            <a:pathLst>
              <a:path w="595781"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3"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1"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1"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6"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5"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0"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9" name="Oval 698"/>
          <p:cNvSpPr/>
          <p:nvPr/>
        </p:nvSpPr>
        <p:spPr>
          <a:xfrm>
            <a:off x="708665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0" name="Oval 699"/>
          <p:cNvSpPr/>
          <p:nvPr/>
        </p:nvSpPr>
        <p:spPr>
          <a:xfrm>
            <a:off x="34633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1" name="Oval 700"/>
          <p:cNvSpPr/>
          <p:nvPr/>
        </p:nvSpPr>
        <p:spPr>
          <a:xfrm>
            <a:off x="118887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2" name="Oval 701"/>
          <p:cNvSpPr/>
          <p:nvPr/>
        </p:nvSpPr>
        <p:spPr>
          <a:xfrm>
            <a:off x="203141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3" name="Oval 702"/>
          <p:cNvSpPr/>
          <p:nvPr/>
        </p:nvSpPr>
        <p:spPr>
          <a:xfrm>
            <a:off x="287395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4" name="Oval 703"/>
          <p:cNvSpPr/>
          <p:nvPr/>
        </p:nvSpPr>
        <p:spPr>
          <a:xfrm>
            <a:off x="371649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5" name="Oval 704"/>
          <p:cNvSpPr/>
          <p:nvPr/>
        </p:nvSpPr>
        <p:spPr>
          <a:xfrm>
            <a:off x="455903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6" name="Oval 705"/>
          <p:cNvSpPr/>
          <p:nvPr/>
        </p:nvSpPr>
        <p:spPr>
          <a:xfrm>
            <a:off x="540157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7" name="Oval 706"/>
          <p:cNvSpPr/>
          <p:nvPr/>
        </p:nvSpPr>
        <p:spPr>
          <a:xfrm>
            <a:off x="624411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8" name="Oval 707"/>
          <p:cNvSpPr/>
          <p:nvPr/>
        </p:nvSpPr>
        <p:spPr>
          <a:xfrm>
            <a:off x="877173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9" name="Oval 708"/>
          <p:cNvSpPr/>
          <p:nvPr/>
        </p:nvSpPr>
        <p:spPr>
          <a:xfrm>
            <a:off x="792919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0" name="Oval 709"/>
          <p:cNvSpPr/>
          <p:nvPr/>
        </p:nvSpPr>
        <p:spPr>
          <a:xfrm>
            <a:off x="1045681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1" name="Oval 710"/>
          <p:cNvSpPr/>
          <p:nvPr/>
        </p:nvSpPr>
        <p:spPr>
          <a:xfrm>
            <a:off x="961427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2" name="Oval 711"/>
          <p:cNvSpPr/>
          <p:nvPr/>
        </p:nvSpPr>
        <p:spPr>
          <a:xfrm>
            <a:off x="1129935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3" name="Teardrop 3"/>
          <p:cNvSpPr/>
          <p:nvPr/>
        </p:nvSpPr>
        <p:spPr>
          <a:xfrm rot="5400000" flipH="1" flipV="1">
            <a:off x="644277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4" name="Teardrop 3"/>
          <p:cNvSpPr/>
          <p:nvPr/>
        </p:nvSpPr>
        <p:spPr>
          <a:xfrm rot="5400000" flipH="1" flipV="1">
            <a:off x="-148774" y="1946410"/>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8" y="294285"/>
                  <a:pt x="284137"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5"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4" y="119205"/>
                  <a:pt x="551214" y="136643"/>
                  <a:pt x="551214" y="155247"/>
                </a:cubicBezTo>
                <a:cubicBezTo>
                  <a:pt x="551214" y="182497"/>
                  <a:pt x="540509" y="207247"/>
                  <a:pt x="522928" y="225380"/>
                </a:cubicBezTo>
                <a:lnTo>
                  <a:pt x="522928" y="225380"/>
                </a:lnTo>
                <a:cubicBezTo>
                  <a:pt x="504794" y="242961"/>
                  <a:pt x="480044"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40" y="207247"/>
                  <a:pt x="61434" y="182497"/>
                  <a:pt x="61434" y="155247"/>
                </a:cubicBezTo>
                <a:cubicBezTo>
                  <a:pt x="61434" y="136673"/>
                  <a:pt x="66408"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90"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7" y="0"/>
                </a:lnTo>
                <a:cubicBezTo>
                  <a:pt x="219688"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1" y="49750"/>
                  <a:pt x="392961" y="24354"/>
                  <a:pt x="389142" y="0"/>
                </a:cubicBezTo>
                <a:lnTo>
                  <a:pt x="397337" y="0"/>
                </a:lnTo>
                <a:cubicBezTo>
                  <a:pt x="401479" y="11094"/>
                  <a:pt x="400548" y="22668"/>
                  <a:pt x="397481" y="33790"/>
                </a:cubicBezTo>
                <a:cubicBezTo>
                  <a:pt x="407439" y="50142"/>
                  <a:pt x="423417" y="53932"/>
                  <a:pt x="449401" y="53433"/>
                </a:cubicBezTo>
                <a:cubicBezTo>
                  <a:pt x="482407" y="53434"/>
                  <a:pt x="511746" y="69140"/>
                  <a:pt x="530035" y="93727"/>
                </a:cubicBezTo>
                <a:cubicBezTo>
                  <a:pt x="546543" y="90718"/>
                  <a:pt x="562165" y="82561"/>
                  <a:pt x="574926" y="69800"/>
                </a:cubicBezTo>
                <a:cubicBezTo>
                  <a:pt x="591833" y="52893"/>
                  <a:pt x="600659" y="30964"/>
                  <a:pt x="601147" y="8808"/>
                </a:cubicBezTo>
                <a:lnTo>
                  <a:pt x="515982" y="8808"/>
                </a:lnTo>
                <a:lnTo>
                  <a:pt x="515981" y="8744"/>
                </a:lnTo>
                <a:lnTo>
                  <a:pt x="601147" y="8744"/>
                </a:lnTo>
                <a:lnTo>
                  <a:pt x="599274" y="0"/>
                </a:lnTo>
                <a:lnTo>
                  <a:pt x="610820" y="0"/>
                </a:lnTo>
                <a:cubicBezTo>
                  <a:pt x="612423" y="2826"/>
                  <a:pt x="612602" y="5800"/>
                  <a:pt x="612648" y="8776"/>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5" name="Teardrop 3"/>
          <p:cNvSpPr/>
          <p:nvPr/>
        </p:nvSpPr>
        <p:spPr>
          <a:xfrm rot="5400000" flipH="1" flipV="1">
            <a:off x="138753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6" name="Teardrop 3"/>
          <p:cNvSpPr/>
          <p:nvPr/>
        </p:nvSpPr>
        <p:spPr>
          <a:xfrm rot="5400000" flipH="1" flipV="1">
            <a:off x="223007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7" name="Teardrop 3"/>
          <p:cNvSpPr/>
          <p:nvPr/>
        </p:nvSpPr>
        <p:spPr>
          <a:xfrm rot="5400000" flipH="1" flipV="1">
            <a:off x="307261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8" name="Teardrop 3"/>
          <p:cNvSpPr/>
          <p:nvPr/>
        </p:nvSpPr>
        <p:spPr>
          <a:xfrm rot="5400000" flipH="1" flipV="1">
            <a:off x="391515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9" name="Teardrop 3"/>
          <p:cNvSpPr/>
          <p:nvPr/>
        </p:nvSpPr>
        <p:spPr>
          <a:xfrm rot="5400000" flipH="1" flipV="1">
            <a:off x="475769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0" name="Teardrop 3"/>
          <p:cNvSpPr/>
          <p:nvPr/>
        </p:nvSpPr>
        <p:spPr>
          <a:xfrm rot="5400000" flipH="1" flipV="1">
            <a:off x="560023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1" name="Teardrop 3"/>
          <p:cNvSpPr/>
          <p:nvPr/>
        </p:nvSpPr>
        <p:spPr>
          <a:xfrm rot="5400000" flipH="1" flipV="1">
            <a:off x="812785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2" name="Teardrop 3"/>
          <p:cNvSpPr/>
          <p:nvPr/>
        </p:nvSpPr>
        <p:spPr>
          <a:xfrm rot="5400000" flipH="1" flipV="1">
            <a:off x="728531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3" name="Teardrop 3"/>
          <p:cNvSpPr/>
          <p:nvPr/>
        </p:nvSpPr>
        <p:spPr>
          <a:xfrm rot="5400000" flipH="1" flipV="1">
            <a:off x="981293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4" name="Teardrop 3"/>
          <p:cNvSpPr/>
          <p:nvPr/>
        </p:nvSpPr>
        <p:spPr>
          <a:xfrm rot="5400000" flipH="1" flipV="1">
            <a:off x="897039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5" name="Teardrop 3"/>
          <p:cNvSpPr/>
          <p:nvPr/>
        </p:nvSpPr>
        <p:spPr>
          <a:xfrm rot="5400000" flipH="1" flipV="1">
            <a:off x="11498011"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6" name="Teardrop 3"/>
          <p:cNvSpPr/>
          <p:nvPr/>
        </p:nvSpPr>
        <p:spPr>
          <a:xfrm rot="5400000" flipH="1" flipV="1">
            <a:off x="1065547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7" name="Teardrop 3"/>
          <p:cNvSpPr/>
          <p:nvPr/>
        </p:nvSpPr>
        <p:spPr>
          <a:xfrm rot="5400000" flipH="1" flipV="1">
            <a:off x="54499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8" name="Oval 727"/>
          <p:cNvSpPr/>
          <p:nvPr/>
        </p:nvSpPr>
        <p:spPr>
          <a:xfrm>
            <a:off x="666451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9" name="Oval 728"/>
          <p:cNvSpPr/>
          <p:nvPr/>
        </p:nvSpPr>
        <p:spPr>
          <a:xfrm>
            <a:off x="76673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0" name="Oval 729"/>
          <p:cNvSpPr/>
          <p:nvPr/>
        </p:nvSpPr>
        <p:spPr>
          <a:xfrm>
            <a:off x="160927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1" name="Oval 730"/>
          <p:cNvSpPr/>
          <p:nvPr/>
        </p:nvSpPr>
        <p:spPr>
          <a:xfrm>
            <a:off x="245181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2" name="Oval 731"/>
          <p:cNvSpPr/>
          <p:nvPr/>
        </p:nvSpPr>
        <p:spPr>
          <a:xfrm>
            <a:off x="329435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3" name="Oval 732"/>
          <p:cNvSpPr/>
          <p:nvPr/>
        </p:nvSpPr>
        <p:spPr>
          <a:xfrm>
            <a:off x="413689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4" name="Oval 733"/>
          <p:cNvSpPr/>
          <p:nvPr/>
        </p:nvSpPr>
        <p:spPr>
          <a:xfrm>
            <a:off x="497943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5" name="Oval 734"/>
          <p:cNvSpPr/>
          <p:nvPr/>
        </p:nvSpPr>
        <p:spPr>
          <a:xfrm>
            <a:off x="582197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6" name="Oval 735"/>
          <p:cNvSpPr/>
          <p:nvPr/>
        </p:nvSpPr>
        <p:spPr>
          <a:xfrm>
            <a:off x="834959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7" name="Oval 736"/>
          <p:cNvSpPr/>
          <p:nvPr/>
        </p:nvSpPr>
        <p:spPr>
          <a:xfrm>
            <a:off x="750705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8" name="Oval 737"/>
          <p:cNvSpPr/>
          <p:nvPr/>
        </p:nvSpPr>
        <p:spPr>
          <a:xfrm>
            <a:off x="1003467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9" name="Oval 738"/>
          <p:cNvSpPr/>
          <p:nvPr/>
        </p:nvSpPr>
        <p:spPr>
          <a:xfrm>
            <a:off x="919213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0" name="Oval 739"/>
          <p:cNvSpPr/>
          <p:nvPr/>
        </p:nvSpPr>
        <p:spPr>
          <a:xfrm>
            <a:off x="11719750"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1" name="Oval 740"/>
          <p:cNvSpPr/>
          <p:nvPr/>
        </p:nvSpPr>
        <p:spPr>
          <a:xfrm>
            <a:off x="1087721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2" name="Teardrop 3"/>
          <p:cNvSpPr/>
          <p:nvPr/>
        </p:nvSpPr>
        <p:spPr>
          <a:xfrm rot="5400000" flipH="1" flipV="1">
            <a:off x="602118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3" name="Teardrop 3"/>
          <p:cNvSpPr/>
          <p:nvPr/>
        </p:nvSpPr>
        <p:spPr>
          <a:xfrm rot="5400000" flipH="1" flipV="1">
            <a:off x="96594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4" name="Teardrop 3"/>
          <p:cNvSpPr/>
          <p:nvPr/>
        </p:nvSpPr>
        <p:spPr>
          <a:xfrm rot="5400000" flipH="1" flipV="1">
            <a:off x="180848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5" name="Teardrop 3"/>
          <p:cNvSpPr/>
          <p:nvPr/>
        </p:nvSpPr>
        <p:spPr>
          <a:xfrm rot="5400000" flipH="1" flipV="1">
            <a:off x="265102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6" name="Teardrop 3"/>
          <p:cNvSpPr/>
          <p:nvPr/>
        </p:nvSpPr>
        <p:spPr>
          <a:xfrm rot="5400000" flipH="1" flipV="1">
            <a:off x="349356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7" name="Teardrop 3"/>
          <p:cNvSpPr/>
          <p:nvPr/>
        </p:nvSpPr>
        <p:spPr>
          <a:xfrm rot="5400000" flipH="1" flipV="1">
            <a:off x="433610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8" name="Teardrop 3"/>
          <p:cNvSpPr/>
          <p:nvPr/>
        </p:nvSpPr>
        <p:spPr>
          <a:xfrm rot="5400000" flipH="1" flipV="1">
            <a:off x="517864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9" name="Teardrop 3"/>
          <p:cNvSpPr/>
          <p:nvPr/>
        </p:nvSpPr>
        <p:spPr>
          <a:xfrm rot="5400000" flipH="1" flipV="1">
            <a:off x="770626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0" name="Teardrop 3"/>
          <p:cNvSpPr/>
          <p:nvPr/>
        </p:nvSpPr>
        <p:spPr>
          <a:xfrm rot="5400000" flipH="1" flipV="1">
            <a:off x="686372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1" name="Teardrop 3"/>
          <p:cNvSpPr/>
          <p:nvPr/>
        </p:nvSpPr>
        <p:spPr>
          <a:xfrm rot="5400000" flipH="1" flipV="1">
            <a:off x="939134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2" name="Teardrop 3"/>
          <p:cNvSpPr/>
          <p:nvPr/>
        </p:nvSpPr>
        <p:spPr>
          <a:xfrm rot="5400000" flipH="1" flipV="1">
            <a:off x="854880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3" name="Teardrop 3"/>
          <p:cNvSpPr/>
          <p:nvPr/>
        </p:nvSpPr>
        <p:spPr>
          <a:xfrm rot="5400000" flipH="1" flipV="1">
            <a:off x="11076421"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4" name="Teardrop 3"/>
          <p:cNvSpPr/>
          <p:nvPr/>
        </p:nvSpPr>
        <p:spPr>
          <a:xfrm rot="5400000" flipH="1" flipV="1">
            <a:off x="1023388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5" name="Teardrop 3"/>
          <p:cNvSpPr/>
          <p:nvPr/>
        </p:nvSpPr>
        <p:spPr>
          <a:xfrm rot="5400000" flipH="1" flipV="1">
            <a:off x="12340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6" name="Teardrop 3"/>
          <p:cNvSpPr/>
          <p:nvPr/>
        </p:nvSpPr>
        <p:spPr>
          <a:xfrm rot="5400000" flipH="1" flipV="1">
            <a:off x="11760003" y="2373673"/>
            <a:ext cx="595780" cy="268215"/>
          </a:xfrm>
          <a:custGeom>
            <a:avLst/>
            <a:gdLst/>
            <a:ahLst/>
            <a:cxnLst/>
            <a:rect l="l" t="t" r="r" b="b"/>
            <a:pathLst>
              <a:path w="595780"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4"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2"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0"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70"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6"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1"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7" name="Oval 756"/>
          <p:cNvSpPr/>
          <p:nvPr/>
        </p:nvSpPr>
        <p:spPr>
          <a:xfrm>
            <a:off x="708665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8" name="Oval 757"/>
          <p:cNvSpPr/>
          <p:nvPr/>
        </p:nvSpPr>
        <p:spPr>
          <a:xfrm>
            <a:off x="34633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9" name="Oval 758"/>
          <p:cNvSpPr/>
          <p:nvPr/>
        </p:nvSpPr>
        <p:spPr>
          <a:xfrm>
            <a:off x="118887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0" name="Oval 759"/>
          <p:cNvSpPr/>
          <p:nvPr/>
        </p:nvSpPr>
        <p:spPr>
          <a:xfrm>
            <a:off x="203141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1" name="Oval 760"/>
          <p:cNvSpPr/>
          <p:nvPr/>
        </p:nvSpPr>
        <p:spPr>
          <a:xfrm>
            <a:off x="287395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2" name="Oval 761"/>
          <p:cNvSpPr/>
          <p:nvPr/>
        </p:nvSpPr>
        <p:spPr>
          <a:xfrm>
            <a:off x="371649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3" name="Oval 762"/>
          <p:cNvSpPr/>
          <p:nvPr/>
        </p:nvSpPr>
        <p:spPr>
          <a:xfrm>
            <a:off x="455903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4" name="Oval 763"/>
          <p:cNvSpPr/>
          <p:nvPr/>
        </p:nvSpPr>
        <p:spPr>
          <a:xfrm>
            <a:off x="540157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5" name="Oval 764"/>
          <p:cNvSpPr/>
          <p:nvPr/>
        </p:nvSpPr>
        <p:spPr>
          <a:xfrm>
            <a:off x="624411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6" name="Oval 765"/>
          <p:cNvSpPr/>
          <p:nvPr/>
        </p:nvSpPr>
        <p:spPr>
          <a:xfrm>
            <a:off x="877173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7" name="Oval 766"/>
          <p:cNvSpPr/>
          <p:nvPr/>
        </p:nvSpPr>
        <p:spPr>
          <a:xfrm>
            <a:off x="792919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8" name="Oval 767"/>
          <p:cNvSpPr/>
          <p:nvPr/>
        </p:nvSpPr>
        <p:spPr>
          <a:xfrm>
            <a:off x="1045681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9" name="Oval 768"/>
          <p:cNvSpPr/>
          <p:nvPr/>
        </p:nvSpPr>
        <p:spPr>
          <a:xfrm>
            <a:off x="961427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0" name="Oval 769"/>
          <p:cNvSpPr/>
          <p:nvPr/>
        </p:nvSpPr>
        <p:spPr>
          <a:xfrm>
            <a:off x="1129935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1" name="Teardrop 3"/>
          <p:cNvSpPr/>
          <p:nvPr/>
        </p:nvSpPr>
        <p:spPr>
          <a:xfrm rot="5400000" flipH="1" flipV="1">
            <a:off x="644277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2" name="Teardrop 3"/>
          <p:cNvSpPr/>
          <p:nvPr/>
        </p:nvSpPr>
        <p:spPr>
          <a:xfrm rot="5400000" flipH="1" flipV="1">
            <a:off x="-148774" y="2795083"/>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8" y="294285"/>
                  <a:pt x="284137"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6"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5" y="119205"/>
                  <a:pt x="551214" y="136643"/>
                  <a:pt x="551214" y="155247"/>
                </a:cubicBezTo>
                <a:cubicBezTo>
                  <a:pt x="551214" y="182497"/>
                  <a:pt x="540509" y="207247"/>
                  <a:pt x="522928" y="225380"/>
                </a:cubicBezTo>
                <a:lnTo>
                  <a:pt x="522928" y="225380"/>
                </a:lnTo>
                <a:cubicBezTo>
                  <a:pt x="504794" y="242961"/>
                  <a:pt x="480045"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40" y="207247"/>
                  <a:pt x="61434" y="182497"/>
                  <a:pt x="61434" y="155247"/>
                </a:cubicBezTo>
                <a:cubicBezTo>
                  <a:pt x="61434" y="136673"/>
                  <a:pt x="66408"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90"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7" y="0"/>
                </a:lnTo>
                <a:cubicBezTo>
                  <a:pt x="219688"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2" y="49750"/>
                  <a:pt x="392961" y="24354"/>
                  <a:pt x="389142" y="0"/>
                </a:cubicBezTo>
                <a:lnTo>
                  <a:pt x="397337" y="0"/>
                </a:lnTo>
                <a:cubicBezTo>
                  <a:pt x="401479" y="11094"/>
                  <a:pt x="400548" y="22668"/>
                  <a:pt x="397481" y="33790"/>
                </a:cubicBezTo>
                <a:cubicBezTo>
                  <a:pt x="407439" y="50142"/>
                  <a:pt x="423417" y="53932"/>
                  <a:pt x="449401" y="53433"/>
                </a:cubicBezTo>
                <a:cubicBezTo>
                  <a:pt x="482408" y="53434"/>
                  <a:pt x="511746" y="69140"/>
                  <a:pt x="530035" y="93727"/>
                </a:cubicBezTo>
                <a:cubicBezTo>
                  <a:pt x="546543" y="90718"/>
                  <a:pt x="562165" y="82561"/>
                  <a:pt x="574926" y="69800"/>
                </a:cubicBezTo>
                <a:cubicBezTo>
                  <a:pt x="591833" y="52893"/>
                  <a:pt x="600659" y="30964"/>
                  <a:pt x="601147" y="8808"/>
                </a:cubicBezTo>
                <a:lnTo>
                  <a:pt x="515982" y="8808"/>
                </a:lnTo>
                <a:lnTo>
                  <a:pt x="515981" y="8744"/>
                </a:lnTo>
                <a:lnTo>
                  <a:pt x="601147" y="8744"/>
                </a:lnTo>
                <a:lnTo>
                  <a:pt x="599275" y="0"/>
                </a:lnTo>
                <a:lnTo>
                  <a:pt x="610820" y="0"/>
                </a:lnTo>
                <a:cubicBezTo>
                  <a:pt x="612423" y="2826"/>
                  <a:pt x="612602" y="5800"/>
                  <a:pt x="612648" y="8776"/>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3" name="Teardrop 3"/>
          <p:cNvSpPr/>
          <p:nvPr/>
        </p:nvSpPr>
        <p:spPr>
          <a:xfrm rot="5400000" flipH="1" flipV="1">
            <a:off x="138753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4" name="Teardrop 3"/>
          <p:cNvSpPr/>
          <p:nvPr/>
        </p:nvSpPr>
        <p:spPr>
          <a:xfrm rot="5400000" flipH="1" flipV="1">
            <a:off x="223007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5" name="Teardrop 3"/>
          <p:cNvSpPr/>
          <p:nvPr/>
        </p:nvSpPr>
        <p:spPr>
          <a:xfrm rot="5400000" flipH="1" flipV="1">
            <a:off x="307261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6" name="Teardrop 3"/>
          <p:cNvSpPr/>
          <p:nvPr/>
        </p:nvSpPr>
        <p:spPr>
          <a:xfrm rot="5400000" flipH="1" flipV="1">
            <a:off x="391515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7" name="Teardrop 3"/>
          <p:cNvSpPr/>
          <p:nvPr/>
        </p:nvSpPr>
        <p:spPr>
          <a:xfrm rot="5400000" flipH="1" flipV="1">
            <a:off x="475769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8" name="Teardrop 3"/>
          <p:cNvSpPr/>
          <p:nvPr/>
        </p:nvSpPr>
        <p:spPr>
          <a:xfrm rot="5400000" flipH="1" flipV="1">
            <a:off x="560023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9" name="Teardrop 3"/>
          <p:cNvSpPr/>
          <p:nvPr/>
        </p:nvSpPr>
        <p:spPr>
          <a:xfrm rot="5400000" flipH="1" flipV="1">
            <a:off x="812785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0" name="Teardrop 3"/>
          <p:cNvSpPr/>
          <p:nvPr/>
        </p:nvSpPr>
        <p:spPr>
          <a:xfrm rot="5400000" flipH="1" flipV="1">
            <a:off x="728531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1" name="Teardrop 3"/>
          <p:cNvSpPr/>
          <p:nvPr/>
        </p:nvSpPr>
        <p:spPr>
          <a:xfrm rot="5400000" flipH="1" flipV="1">
            <a:off x="981293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2" name="Teardrop 3"/>
          <p:cNvSpPr/>
          <p:nvPr/>
        </p:nvSpPr>
        <p:spPr>
          <a:xfrm rot="5400000" flipH="1" flipV="1">
            <a:off x="897039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3" name="Teardrop 3"/>
          <p:cNvSpPr/>
          <p:nvPr/>
        </p:nvSpPr>
        <p:spPr>
          <a:xfrm rot="5400000" flipH="1" flipV="1">
            <a:off x="11498011"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4" name="Teardrop 3"/>
          <p:cNvSpPr/>
          <p:nvPr/>
        </p:nvSpPr>
        <p:spPr>
          <a:xfrm rot="5400000" flipH="1" flipV="1">
            <a:off x="1065547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5" name="Teardrop 3"/>
          <p:cNvSpPr/>
          <p:nvPr/>
        </p:nvSpPr>
        <p:spPr>
          <a:xfrm rot="5400000" flipH="1" flipV="1">
            <a:off x="54499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6" name="Oval 785"/>
          <p:cNvSpPr/>
          <p:nvPr/>
        </p:nvSpPr>
        <p:spPr>
          <a:xfrm>
            <a:off x="666451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7" name="Oval 786"/>
          <p:cNvSpPr/>
          <p:nvPr/>
        </p:nvSpPr>
        <p:spPr>
          <a:xfrm>
            <a:off x="76673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8" name="Oval 787"/>
          <p:cNvSpPr/>
          <p:nvPr/>
        </p:nvSpPr>
        <p:spPr>
          <a:xfrm>
            <a:off x="160927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9" name="Oval 788"/>
          <p:cNvSpPr/>
          <p:nvPr/>
        </p:nvSpPr>
        <p:spPr>
          <a:xfrm>
            <a:off x="245181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0" name="Oval 789"/>
          <p:cNvSpPr/>
          <p:nvPr/>
        </p:nvSpPr>
        <p:spPr>
          <a:xfrm>
            <a:off x="329435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1" name="Oval 790"/>
          <p:cNvSpPr/>
          <p:nvPr/>
        </p:nvSpPr>
        <p:spPr>
          <a:xfrm>
            <a:off x="413689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2" name="Oval 791"/>
          <p:cNvSpPr/>
          <p:nvPr/>
        </p:nvSpPr>
        <p:spPr>
          <a:xfrm>
            <a:off x="497943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3" name="Oval 792"/>
          <p:cNvSpPr/>
          <p:nvPr/>
        </p:nvSpPr>
        <p:spPr>
          <a:xfrm>
            <a:off x="582197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4" name="Oval 793"/>
          <p:cNvSpPr/>
          <p:nvPr/>
        </p:nvSpPr>
        <p:spPr>
          <a:xfrm>
            <a:off x="834959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5" name="Oval 794"/>
          <p:cNvSpPr/>
          <p:nvPr/>
        </p:nvSpPr>
        <p:spPr>
          <a:xfrm>
            <a:off x="750705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6" name="Oval 795"/>
          <p:cNvSpPr/>
          <p:nvPr/>
        </p:nvSpPr>
        <p:spPr>
          <a:xfrm>
            <a:off x="1003467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7" name="Oval 796"/>
          <p:cNvSpPr/>
          <p:nvPr/>
        </p:nvSpPr>
        <p:spPr>
          <a:xfrm>
            <a:off x="919213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8" name="Oval 797"/>
          <p:cNvSpPr/>
          <p:nvPr/>
        </p:nvSpPr>
        <p:spPr>
          <a:xfrm>
            <a:off x="11719750"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9" name="Oval 798"/>
          <p:cNvSpPr/>
          <p:nvPr/>
        </p:nvSpPr>
        <p:spPr>
          <a:xfrm>
            <a:off x="1087721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0" name="Teardrop 3"/>
          <p:cNvSpPr/>
          <p:nvPr/>
        </p:nvSpPr>
        <p:spPr>
          <a:xfrm rot="5400000" flipH="1" flipV="1">
            <a:off x="602118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1" name="Teardrop 3"/>
          <p:cNvSpPr/>
          <p:nvPr/>
        </p:nvSpPr>
        <p:spPr>
          <a:xfrm rot="5400000" flipH="1" flipV="1">
            <a:off x="96594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2" name="Teardrop 3"/>
          <p:cNvSpPr/>
          <p:nvPr/>
        </p:nvSpPr>
        <p:spPr>
          <a:xfrm rot="5400000" flipH="1" flipV="1">
            <a:off x="180848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3" name="Teardrop 3"/>
          <p:cNvSpPr/>
          <p:nvPr/>
        </p:nvSpPr>
        <p:spPr>
          <a:xfrm rot="5400000" flipH="1" flipV="1">
            <a:off x="265102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4" name="Teardrop 3"/>
          <p:cNvSpPr/>
          <p:nvPr/>
        </p:nvSpPr>
        <p:spPr>
          <a:xfrm rot="5400000" flipH="1" flipV="1">
            <a:off x="349356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5" name="Teardrop 3"/>
          <p:cNvSpPr/>
          <p:nvPr/>
        </p:nvSpPr>
        <p:spPr>
          <a:xfrm rot="5400000" flipH="1" flipV="1">
            <a:off x="433610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6" name="Teardrop 3"/>
          <p:cNvSpPr/>
          <p:nvPr/>
        </p:nvSpPr>
        <p:spPr>
          <a:xfrm rot="5400000" flipH="1" flipV="1">
            <a:off x="517864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7" name="Teardrop 3"/>
          <p:cNvSpPr/>
          <p:nvPr/>
        </p:nvSpPr>
        <p:spPr>
          <a:xfrm rot="5400000" flipH="1" flipV="1">
            <a:off x="770626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8" name="Teardrop 3"/>
          <p:cNvSpPr/>
          <p:nvPr/>
        </p:nvSpPr>
        <p:spPr>
          <a:xfrm rot="5400000" flipH="1" flipV="1">
            <a:off x="686372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9" name="Teardrop 3"/>
          <p:cNvSpPr/>
          <p:nvPr/>
        </p:nvSpPr>
        <p:spPr>
          <a:xfrm rot="5400000" flipH="1" flipV="1">
            <a:off x="939134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0" name="Teardrop 3"/>
          <p:cNvSpPr/>
          <p:nvPr/>
        </p:nvSpPr>
        <p:spPr>
          <a:xfrm rot="5400000" flipH="1" flipV="1">
            <a:off x="854880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1" name="Teardrop 3"/>
          <p:cNvSpPr/>
          <p:nvPr/>
        </p:nvSpPr>
        <p:spPr>
          <a:xfrm rot="5400000" flipH="1" flipV="1">
            <a:off x="11076421"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2" name="Teardrop 3"/>
          <p:cNvSpPr/>
          <p:nvPr/>
        </p:nvSpPr>
        <p:spPr>
          <a:xfrm rot="5400000" flipH="1" flipV="1">
            <a:off x="1023388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3" name="Teardrop 3"/>
          <p:cNvSpPr/>
          <p:nvPr/>
        </p:nvSpPr>
        <p:spPr>
          <a:xfrm rot="5400000" flipH="1" flipV="1">
            <a:off x="12340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4" name="Teardrop 3"/>
          <p:cNvSpPr/>
          <p:nvPr/>
        </p:nvSpPr>
        <p:spPr>
          <a:xfrm rot="5400000" flipH="1" flipV="1">
            <a:off x="11760002" y="3223930"/>
            <a:ext cx="595781" cy="268215"/>
          </a:xfrm>
          <a:custGeom>
            <a:avLst/>
            <a:gdLst/>
            <a:ahLst/>
            <a:cxnLst/>
            <a:rect l="l" t="t" r="r" b="b"/>
            <a:pathLst>
              <a:path w="595781"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4"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2"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1"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6"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1"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5" name="Oval 814"/>
          <p:cNvSpPr/>
          <p:nvPr/>
        </p:nvSpPr>
        <p:spPr>
          <a:xfrm>
            <a:off x="708665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6" name="Oval 815"/>
          <p:cNvSpPr/>
          <p:nvPr/>
        </p:nvSpPr>
        <p:spPr>
          <a:xfrm>
            <a:off x="34633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7" name="Oval 816"/>
          <p:cNvSpPr/>
          <p:nvPr/>
        </p:nvSpPr>
        <p:spPr>
          <a:xfrm>
            <a:off x="118887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8" name="Oval 817"/>
          <p:cNvSpPr/>
          <p:nvPr/>
        </p:nvSpPr>
        <p:spPr>
          <a:xfrm>
            <a:off x="203141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9" name="Oval 818"/>
          <p:cNvSpPr/>
          <p:nvPr/>
        </p:nvSpPr>
        <p:spPr>
          <a:xfrm>
            <a:off x="287395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0" name="Oval 819"/>
          <p:cNvSpPr/>
          <p:nvPr/>
        </p:nvSpPr>
        <p:spPr>
          <a:xfrm>
            <a:off x="371649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1" name="Oval 820"/>
          <p:cNvSpPr/>
          <p:nvPr/>
        </p:nvSpPr>
        <p:spPr>
          <a:xfrm>
            <a:off x="455903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2" name="Oval 821"/>
          <p:cNvSpPr/>
          <p:nvPr/>
        </p:nvSpPr>
        <p:spPr>
          <a:xfrm>
            <a:off x="540157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3" name="Oval 822"/>
          <p:cNvSpPr/>
          <p:nvPr/>
        </p:nvSpPr>
        <p:spPr>
          <a:xfrm>
            <a:off x="624411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4" name="Oval 823"/>
          <p:cNvSpPr/>
          <p:nvPr/>
        </p:nvSpPr>
        <p:spPr>
          <a:xfrm>
            <a:off x="877173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5" name="Oval 824"/>
          <p:cNvSpPr/>
          <p:nvPr/>
        </p:nvSpPr>
        <p:spPr>
          <a:xfrm>
            <a:off x="792919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6" name="Oval 825"/>
          <p:cNvSpPr/>
          <p:nvPr/>
        </p:nvSpPr>
        <p:spPr>
          <a:xfrm>
            <a:off x="1045681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7" name="Oval 826"/>
          <p:cNvSpPr/>
          <p:nvPr/>
        </p:nvSpPr>
        <p:spPr>
          <a:xfrm>
            <a:off x="961427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8" name="Oval 827"/>
          <p:cNvSpPr/>
          <p:nvPr/>
        </p:nvSpPr>
        <p:spPr>
          <a:xfrm>
            <a:off x="1129935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9" name="Teardrop 3"/>
          <p:cNvSpPr/>
          <p:nvPr/>
        </p:nvSpPr>
        <p:spPr>
          <a:xfrm rot="5400000" flipH="1" flipV="1">
            <a:off x="644277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0" name="Teardrop 3"/>
          <p:cNvSpPr/>
          <p:nvPr/>
        </p:nvSpPr>
        <p:spPr>
          <a:xfrm rot="5400000" flipH="1" flipV="1">
            <a:off x="-148774" y="3639262"/>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8" y="294285"/>
                  <a:pt x="284137"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6"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5" y="119205"/>
                  <a:pt x="551214" y="136643"/>
                  <a:pt x="551214" y="155247"/>
                </a:cubicBezTo>
                <a:cubicBezTo>
                  <a:pt x="551214" y="182497"/>
                  <a:pt x="540509" y="207247"/>
                  <a:pt x="522928" y="225380"/>
                </a:cubicBezTo>
                <a:lnTo>
                  <a:pt x="522928" y="225380"/>
                </a:lnTo>
                <a:cubicBezTo>
                  <a:pt x="504794" y="242961"/>
                  <a:pt x="480045"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40" y="207247"/>
                  <a:pt x="61434" y="182497"/>
                  <a:pt x="61434" y="155247"/>
                </a:cubicBezTo>
                <a:cubicBezTo>
                  <a:pt x="61434" y="136673"/>
                  <a:pt x="66408"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90"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7" y="0"/>
                </a:lnTo>
                <a:cubicBezTo>
                  <a:pt x="219688"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2" y="49750"/>
                  <a:pt x="392961" y="24354"/>
                  <a:pt x="389142" y="0"/>
                </a:cubicBezTo>
                <a:lnTo>
                  <a:pt x="397337" y="0"/>
                </a:lnTo>
                <a:cubicBezTo>
                  <a:pt x="401479" y="11094"/>
                  <a:pt x="400548" y="22668"/>
                  <a:pt x="397481" y="33790"/>
                </a:cubicBezTo>
                <a:cubicBezTo>
                  <a:pt x="407439" y="50142"/>
                  <a:pt x="423417" y="53932"/>
                  <a:pt x="449401" y="53433"/>
                </a:cubicBezTo>
                <a:cubicBezTo>
                  <a:pt x="482408" y="53434"/>
                  <a:pt x="511746" y="69140"/>
                  <a:pt x="530035" y="93727"/>
                </a:cubicBezTo>
                <a:cubicBezTo>
                  <a:pt x="546543" y="90718"/>
                  <a:pt x="562165" y="82561"/>
                  <a:pt x="574926" y="69800"/>
                </a:cubicBezTo>
                <a:cubicBezTo>
                  <a:pt x="591833" y="52893"/>
                  <a:pt x="600659" y="30964"/>
                  <a:pt x="601147" y="8808"/>
                </a:cubicBezTo>
                <a:lnTo>
                  <a:pt x="515982" y="8808"/>
                </a:lnTo>
                <a:lnTo>
                  <a:pt x="515981" y="8744"/>
                </a:lnTo>
                <a:lnTo>
                  <a:pt x="601147" y="8744"/>
                </a:lnTo>
                <a:lnTo>
                  <a:pt x="599275" y="0"/>
                </a:lnTo>
                <a:lnTo>
                  <a:pt x="610820" y="0"/>
                </a:lnTo>
                <a:cubicBezTo>
                  <a:pt x="612423" y="2826"/>
                  <a:pt x="612602" y="5800"/>
                  <a:pt x="612648" y="8776"/>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1" name="Teardrop 3"/>
          <p:cNvSpPr/>
          <p:nvPr/>
        </p:nvSpPr>
        <p:spPr>
          <a:xfrm rot="5400000" flipH="1" flipV="1">
            <a:off x="138753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2" name="Teardrop 3"/>
          <p:cNvSpPr/>
          <p:nvPr/>
        </p:nvSpPr>
        <p:spPr>
          <a:xfrm rot="5400000" flipH="1" flipV="1">
            <a:off x="223007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3" name="Teardrop 3"/>
          <p:cNvSpPr/>
          <p:nvPr/>
        </p:nvSpPr>
        <p:spPr>
          <a:xfrm rot="5400000" flipH="1" flipV="1">
            <a:off x="307261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4" name="Teardrop 3"/>
          <p:cNvSpPr/>
          <p:nvPr/>
        </p:nvSpPr>
        <p:spPr>
          <a:xfrm rot="5400000" flipH="1" flipV="1">
            <a:off x="391515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5" name="Teardrop 3"/>
          <p:cNvSpPr/>
          <p:nvPr/>
        </p:nvSpPr>
        <p:spPr>
          <a:xfrm rot="5400000" flipH="1" flipV="1">
            <a:off x="475769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6" name="Teardrop 3"/>
          <p:cNvSpPr/>
          <p:nvPr/>
        </p:nvSpPr>
        <p:spPr>
          <a:xfrm rot="5400000" flipH="1" flipV="1">
            <a:off x="560023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7" name="Teardrop 3"/>
          <p:cNvSpPr/>
          <p:nvPr/>
        </p:nvSpPr>
        <p:spPr>
          <a:xfrm rot="5400000" flipH="1" flipV="1">
            <a:off x="812785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8" name="Teardrop 3"/>
          <p:cNvSpPr/>
          <p:nvPr/>
        </p:nvSpPr>
        <p:spPr>
          <a:xfrm rot="5400000" flipH="1" flipV="1">
            <a:off x="728531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9" name="Teardrop 3"/>
          <p:cNvSpPr/>
          <p:nvPr/>
        </p:nvSpPr>
        <p:spPr>
          <a:xfrm rot="5400000" flipH="1" flipV="1">
            <a:off x="981293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0" name="Teardrop 3"/>
          <p:cNvSpPr/>
          <p:nvPr/>
        </p:nvSpPr>
        <p:spPr>
          <a:xfrm rot="5400000" flipH="1" flipV="1">
            <a:off x="897039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1" name="Teardrop 3"/>
          <p:cNvSpPr/>
          <p:nvPr/>
        </p:nvSpPr>
        <p:spPr>
          <a:xfrm rot="5400000" flipH="1" flipV="1">
            <a:off x="11498011"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2" name="Teardrop 3"/>
          <p:cNvSpPr/>
          <p:nvPr/>
        </p:nvSpPr>
        <p:spPr>
          <a:xfrm rot="5400000" flipH="1" flipV="1">
            <a:off x="1065547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3" name="Teardrop 3"/>
          <p:cNvSpPr/>
          <p:nvPr/>
        </p:nvSpPr>
        <p:spPr>
          <a:xfrm rot="5400000" flipH="1" flipV="1">
            <a:off x="54499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4" name="Oval 843"/>
          <p:cNvSpPr/>
          <p:nvPr/>
        </p:nvSpPr>
        <p:spPr>
          <a:xfrm>
            <a:off x="666451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5" name="Oval 844"/>
          <p:cNvSpPr/>
          <p:nvPr/>
        </p:nvSpPr>
        <p:spPr>
          <a:xfrm>
            <a:off x="76673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6" name="Oval 845"/>
          <p:cNvSpPr/>
          <p:nvPr/>
        </p:nvSpPr>
        <p:spPr>
          <a:xfrm>
            <a:off x="160927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7" name="Oval 846"/>
          <p:cNvSpPr/>
          <p:nvPr/>
        </p:nvSpPr>
        <p:spPr>
          <a:xfrm>
            <a:off x="245181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8" name="Oval 847"/>
          <p:cNvSpPr/>
          <p:nvPr/>
        </p:nvSpPr>
        <p:spPr>
          <a:xfrm>
            <a:off x="329435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9" name="Oval 848"/>
          <p:cNvSpPr/>
          <p:nvPr/>
        </p:nvSpPr>
        <p:spPr>
          <a:xfrm>
            <a:off x="413689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0" name="Oval 849"/>
          <p:cNvSpPr/>
          <p:nvPr/>
        </p:nvSpPr>
        <p:spPr>
          <a:xfrm>
            <a:off x="497943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1" name="Oval 850"/>
          <p:cNvSpPr/>
          <p:nvPr/>
        </p:nvSpPr>
        <p:spPr>
          <a:xfrm>
            <a:off x="582197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2" name="Oval 851"/>
          <p:cNvSpPr/>
          <p:nvPr/>
        </p:nvSpPr>
        <p:spPr>
          <a:xfrm>
            <a:off x="834959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3" name="Oval 852"/>
          <p:cNvSpPr/>
          <p:nvPr/>
        </p:nvSpPr>
        <p:spPr>
          <a:xfrm>
            <a:off x="750705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4" name="Oval 853"/>
          <p:cNvSpPr/>
          <p:nvPr/>
        </p:nvSpPr>
        <p:spPr>
          <a:xfrm>
            <a:off x="1003467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5" name="Oval 854"/>
          <p:cNvSpPr/>
          <p:nvPr/>
        </p:nvSpPr>
        <p:spPr>
          <a:xfrm>
            <a:off x="919213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6" name="Oval 855"/>
          <p:cNvSpPr/>
          <p:nvPr/>
        </p:nvSpPr>
        <p:spPr>
          <a:xfrm>
            <a:off x="11719750"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7" name="Oval 856"/>
          <p:cNvSpPr/>
          <p:nvPr/>
        </p:nvSpPr>
        <p:spPr>
          <a:xfrm>
            <a:off x="1087721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8" name="Teardrop 3"/>
          <p:cNvSpPr/>
          <p:nvPr/>
        </p:nvSpPr>
        <p:spPr>
          <a:xfrm rot="5400000" flipH="1" flipV="1">
            <a:off x="602118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9" name="Teardrop 3"/>
          <p:cNvSpPr/>
          <p:nvPr/>
        </p:nvSpPr>
        <p:spPr>
          <a:xfrm rot="5400000" flipH="1" flipV="1">
            <a:off x="96594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0" name="Teardrop 3"/>
          <p:cNvSpPr/>
          <p:nvPr/>
        </p:nvSpPr>
        <p:spPr>
          <a:xfrm rot="5400000" flipH="1" flipV="1">
            <a:off x="180848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1" name="Teardrop 3"/>
          <p:cNvSpPr/>
          <p:nvPr/>
        </p:nvSpPr>
        <p:spPr>
          <a:xfrm rot="5400000" flipH="1" flipV="1">
            <a:off x="265102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2" name="Teardrop 3"/>
          <p:cNvSpPr/>
          <p:nvPr/>
        </p:nvSpPr>
        <p:spPr>
          <a:xfrm rot="5400000" flipH="1" flipV="1">
            <a:off x="349356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3" name="Teardrop 3"/>
          <p:cNvSpPr/>
          <p:nvPr/>
        </p:nvSpPr>
        <p:spPr>
          <a:xfrm rot="5400000" flipH="1" flipV="1">
            <a:off x="433610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4" name="Teardrop 3"/>
          <p:cNvSpPr/>
          <p:nvPr/>
        </p:nvSpPr>
        <p:spPr>
          <a:xfrm rot="5400000" flipH="1" flipV="1">
            <a:off x="517864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5" name="Teardrop 3"/>
          <p:cNvSpPr/>
          <p:nvPr/>
        </p:nvSpPr>
        <p:spPr>
          <a:xfrm rot="5400000" flipH="1" flipV="1">
            <a:off x="770626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6" name="Teardrop 3"/>
          <p:cNvSpPr/>
          <p:nvPr/>
        </p:nvSpPr>
        <p:spPr>
          <a:xfrm rot="5400000" flipH="1" flipV="1">
            <a:off x="686372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7" name="Teardrop 3"/>
          <p:cNvSpPr/>
          <p:nvPr/>
        </p:nvSpPr>
        <p:spPr>
          <a:xfrm rot="5400000" flipH="1" flipV="1">
            <a:off x="939134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8" name="Teardrop 3"/>
          <p:cNvSpPr/>
          <p:nvPr/>
        </p:nvSpPr>
        <p:spPr>
          <a:xfrm rot="5400000" flipH="1" flipV="1">
            <a:off x="854880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9" name="Teardrop 3"/>
          <p:cNvSpPr/>
          <p:nvPr/>
        </p:nvSpPr>
        <p:spPr>
          <a:xfrm rot="5400000" flipH="1" flipV="1">
            <a:off x="11076421"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0" name="Teardrop 3"/>
          <p:cNvSpPr/>
          <p:nvPr/>
        </p:nvSpPr>
        <p:spPr>
          <a:xfrm rot="5400000" flipH="1" flipV="1">
            <a:off x="1023388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1" name="Teardrop 3"/>
          <p:cNvSpPr/>
          <p:nvPr/>
        </p:nvSpPr>
        <p:spPr>
          <a:xfrm rot="5400000" flipH="1" flipV="1">
            <a:off x="12340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2" name="Teardrop 3"/>
          <p:cNvSpPr/>
          <p:nvPr/>
        </p:nvSpPr>
        <p:spPr>
          <a:xfrm rot="5400000" flipH="1" flipV="1">
            <a:off x="11760002" y="4069935"/>
            <a:ext cx="595781" cy="268215"/>
          </a:xfrm>
          <a:custGeom>
            <a:avLst/>
            <a:gdLst/>
            <a:ahLst/>
            <a:cxnLst/>
            <a:rect l="l" t="t" r="r" b="b"/>
            <a:pathLst>
              <a:path w="595781" h="268215">
                <a:moveTo>
                  <a:pt x="230951" y="239431"/>
                </a:moveTo>
                <a:lnTo>
                  <a:pt x="89396" y="97876"/>
                </a:lnTo>
                <a:cubicBezTo>
                  <a:pt x="74075" y="113887"/>
                  <a:pt x="64809" y="135634"/>
                  <a:pt x="64809" y="159544"/>
                </a:cubicBezTo>
                <a:cubicBezTo>
                  <a:pt x="64809" y="209563"/>
                  <a:pt x="105358" y="250112"/>
                  <a:pt x="155376" y="250112"/>
                </a:cubicBezTo>
                <a:cubicBezTo>
                  <a:pt x="174455" y="249746"/>
                  <a:pt x="198601" y="254980"/>
                  <a:pt x="211458" y="268141"/>
                </a:cubicBezTo>
                <a:cubicBezTo>
                  <a:pt x="215886"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4" y="20815"/>
                  <a:pt x="236866" y="37722"/>
                </a:cubicBezTo>
                <a:cubicBezTo>
                  <a:pt x="224105" y="50483"/>
                  <a:pt x="215948" y="66105"/>
                  <a:pt x="212939" y="82613"/>
                </a:cubicBezTo>
                <a:cubicBezTo>
                  <a:pt x="237527"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2"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1"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60" y="254779"/>
                  <a:pt x="246352" y="254786"/>
                </a:cubicBezTo>
                <a:cubicBezTo>
                  <a:pt x="246345" y="254794"/>
                  <a:pt x="246337" y="254801"/>
                  <a:pt x="246329" y="254808"/>
                </a:cubicBezTo>
                <a:lnTo>
                  <a:pt x="238101" y="246581"/>
                </a:lnTo>
                <a:lnTo>
                  <a:pt x="223742" y="268215"/>
                </a:lnTo>
                <a:lnTo>
                  <a:pt x="190546" y="268215"/>
                </a:lnTo>
                <a:cubicBezTo>
                  <a:pt x="181970" y="262570"/>
                  <a:pt x="170130" y="261374"/>
                  <a:pt x="154813" y="261668"/>
                </a:cubicBezTo>
                <a:cubicBezTo>
                  <a:pt x="121806" y="261668"/>
                  <a:pt x="92467" y="245961"/>
                  <a:pt x="74179"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90" y="195895"/>
                  <a:pt x="53000" y="178457"/>
                  <a:pt x="53000" y="159854"/>
                </a:cubicBezTo>
                <a:cubicBezTo>
                  <a:pt x="53000" y="132604"/>
                  <a:pt x="63706" y="107854"/>
                  <a:pt x="81286" y="89721"/>
                </a:cubicBez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cubicBezTo>
                  <a:pt x="323144" y="391"/>
                  <a:pt x="348215" y="10322"/>
                  <a:pt x="367484" y="29591"/>
                </a:cubicBezTo>
                <a:cubicBezTo>
                  <a:pt x="380644" y="42751"/>
                  <a:pt x="389448" y="58618"/>
                  <a:pt x="393604" y="75474"/>
                </a:cubicBezTo>
                <a:cubicBezTo>
                  <a:pt x="408376" y="66408"/>
                  <a:pt x="425787" y="61434"/>
                  <a:pt x="444360" y="61434"/>
                </a:cubicBezTo>
                <a:cubicBezTo>
                  <a:pt x="471611"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3" name="Oval 872"/>
          <p:cNvSpPr/>
          <p:nvPr/>
        </p:nvSpPr>
        <p:spPr>
          <a:xfrm>
            <a:off x="708665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4" name="Oval 873"/>
          <p:cNvSpPr/>
          <p:nvPr/>
        </p:nvSpPr>
        <p:spPr>
          <a:xfrm>
            <a:off x="34633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5" name="Oval 874"/>
          <p:cNvSpPr/>
          <p:nvPr/>
        </p:nvSpPr>
        <p:spPr>
          <a:xfrm>
            <a:off x="118887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6" name="Oval 875"/>
          <p:cNvSpPr/>
          <p:nvPr/>
        </p:nvSpPr>
        <p:spPr>
          <a:xfrm>
            <a:off x="203141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7" name="Oval 876"/>
          <p:cNvSpPr/>
          <p:nvPr/>
        </p:nvSpPr>
        <p:spPr>
          <a:xfrm>
            <a:off x="287395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8" name="Oval 877"/>
          <p:cNvSpPr/>
          <p:nvPr/>
        </p:nvSpPr>
        <p:spPr>
          <a:xfrm>
            <a:off x="371649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9" name="Oval 878"/>
          <p:cNvSpPr/>
          <p:nvPr/>
        </p:nvSpPr>
        <p:spPr>
          <a:xfrm>
            <a:off x="455903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0" name="Oval 879"/>
          <p:cNvSpPr/>
          <p:nvPr/>
        </p:nvSpPr>
        <p:spPr>
          <a:xfrm>
            <a:off x="540157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1" name="Oval 880"/>
          <p:cNvSpPr/>
          <p:nvPr/>
        </p:nvSpPr>
        <p:spPr>
          <a:xfrm>
            <a:off x="624411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2" name="Oval 881"/>
          <p:cNvSpPr/>
          <p:nvPr/>
        </p:nvSpPr>
        <p:spPr>
          <a:xfrm>
            <a:off x="877173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3" name="Oval 882"/>
          <p:cNvSpPr/>
          <p:nvPr/>
        </p:nvSpPr>
        <p:spPr>
          <a:xfrm>
            <a:off x="792919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4" name="Oval 883"/>
          <p:cNvSpPr/>
          <p:nvPr/>
        </p:nvSpPr>
        <p:spPr>
          <a:xfrm>
            <a:off x="1045681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5" name="Oval 884"/>
          <p:cNvSpPr/>
          <p:nvPr/>
        </p:nvSpPr>
        <p:spPr>
          <a:xfrm>
            <a:off x="961427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6" name="Oval 885"/>
          <p:cNvSpPr/>
          <p:nvPr/>
        </p:nvSpPr>
        <p:spPr>
          <a:xfrm>
            <a:off x="1129935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7" name="Teardrop 3"/>
          <p:cNvSpPr/>
          <p:nvPr/>
        </p:nvSpPr>
        <p:spPr>
          <a:xfrm rot="5400000" flipH="1" flipV="1">
            <a:off x="663614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7"/>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8" name="Teardrop 3"/>
          <p:cNvSpPr/>
          <p:nvPr/>
        </p:nvSpPr>
        <p:spPr>
          <a:xfrm rot="5400000" flipH="1" flipV="1">
            <a:off x="22905" y="4316257"/>
            <a:ext cx="232840" cy="278649"/>
          </a:xfrm>
          <a:custGeom>
            <a:avLst/>
            <a:gdLst/>
            <a:ahLst/>
            <a:cxnLst/>
            <a:rect l="l" t="t" r="r" b="b"/>
            <a:pathLst>
              <a:path w="232840" h="278649">
                <a:moveTo>
                  <a:pt x="232840" y="8776"/>
                </a:moveTo>
                <a:cubicBezTo>
                  <a:pt x="232449" y="34030"/>
                  <a:pt x="222519" y="59101"/>
                  <a:pt x="203250" y="78369"/>
                </a:cubicBezTo>
                <a:cubicBezTo>
                  <a:pt x="190082" y="91537"/>
                  <a:pt x="174206" y="100343"/>
                  <a:pt x="157326" y="104416"/>
                </a:cubicBezTo>
                <a:cubicBezTo>
                  <a:pt x="166417" y="119205"/>
                  <a:pt x="171406" y="136643"/>
                  <a:pt x="171406" y="155247"/>
                </a:cubicBezTo>
                <a:cubicBezTo>
                  <a:pt x="171406" y="182497"/>
                  <a:pt x="160701" y="207247"/>
                  <a:pt x="143120" y="225380"/>
                </a:cubicBezTo>
                <a:cubicBezTo>
                  <a:pt x="124986" y="242961"/>
                  <a:pt x="100237" y="253667"/>
                  <a:pt x="72986" y="253667"/>
                </a:cubicBezTo>
                <a:cubicBezTo>
                  <a:pt x="54383" y="253667"/>
                  <a:pt x="36945" y="248677"/>
                  <a:pt x="22156" y="239586"/>
                </a:cubicBezTo>
                <a:lnTo>
                  <a:pt x="0" y="278649"/>
                </a:lnTo>
                <a:lnTo>
                  <a:pt x="0" y="260595"/>
                </a:lnTo>
                <a:cubicBezTo>
                  <a:pt x="5973" y="252057"/>
                  <a:pt x="9654" y="242433"/>
                  <a:pt x="11467" y="232488"/>
                </a:cubicBezTo>
                <a:lnTo>
                  <a:pt x="0" y="218900"/>
                </a:lnTo>
                <a:lnTo>
                  <a:pt x="0" y="201603"/>
                </a:lnTo>
                <a:cubicBezTo>
                  <a:pt x="14950" y="226291"/>
                  <a:pt x="42305" y="241857"/>
                  <a:pt x="73296" y="241857"/>
                </a:cubicBezTo>
                <a:cubicBezTo>
                  <a:pt x="97207" y="241857"/>
                  <a:pt x="118953" y="232592"/>
                  <a:pt x="134965" y="217271"/>
                </a:cubicBezTo>
                <a:lnTo>
                  <a:pt x="0" y="82306"/>
                </a:lnTo>
                <a:lnTo>
                  <a:pt x="0" y="82216"/>
                </a:lnTo>
                <a:lnTo>
                  <a:pt x="135010" y="217225"/>
                </a:lnTo>
                <a:cubicBezTo>
                  <a:pt x="150331" y="201213"/>
                  <a:pt x="159597" y="179467"/>
                  <a:pt x="159597" y="155556"/>
                </a:cubicBezTo>
                <a:cubicBezTo>
                  <a:pt x="159597" y="105538"/>
                  <a:pt x="119048" y="64989"/>
                  <a:pt x="69030" y="64989"/>
                </a:cubicBezTo>
                <a:cubicBezTo>
                  <a:pt x="49952" y="65355"/>
                  <a:pt x="25806" y="60121"/>
                  <a:pt x="12948" y="46961"/>
                </a:cubicBezTo>
                <a:lnTo>
                  <a:pt x="0" y="66032"/>
                </a:lnTo>
                <a:lnTo>
                  <a:pt x="0" y="46474"/>
                </a:lnTo>
                <a:cubicBezTo>
                  <a:pt x="9193" y="32573"/>
                  <a:pt x="11853" y="16060"/>
                  <a:pt x="9334" y="0"/>
                </a:cubicBezTo>
                <a:lnTo>
                  <a:pt x="17529" y="0"/>
                </a:lnTo>
                <a:cubicBezTo>
                  <a:pt x="21671" y="11094"/>
                  <a:pt x="20740" y="22668"/>
                  <a:pt x="17673" y="33790"/>
                </a:cubicBezTo>
                <a:cubicBezTo>
                  <a:pt x="27631" y="50142"/>
                  <a:pt x="43609" y="53932"/>
                  <a:pt x="69593" y="53433"/>
                </a:cubicBezTo>
                <a:cubicBezTo>
                  <a:pt x="102600" y="53434"/>
                  <a:pt x="131938" y="69140"/>
                  <a:pt x="150227" y="93727"/>
                </a:cubicBezTo>
                <a:cubicBezTo>
                  <a:pt x="166735" y="90718"/>
                  <a:pt x="182357" y="82561"/>
                  <a:pt x="195118" y="69800"/>
                </a:cubicBezTo>
                <a:cubicBezTo>
                  <a:pt x="212026" y="52893"/>
                  <a:pt x="220851" y="30964"/>
                  <a:pt x="221339" y="8808"/>
                </a:cubicBezTo>
                <a:lnTo>
                  <a:pt x="136174" y="8808"/>
                </a:lnTo>
                <a:lnTo>
                  <a:pt x="136173" y="8744"/>
                </a:lnTo>
                <a:lnTo>
                  <a:pt x="221340" y="8744"/>
                </a:lnTo>
                <a:lnTo>
                  <a:pt x="219467" y="0"/>
                </a:lnTo>
                <a:lnTo>
                  <a:pt x="231012" y="0"/>
                </a:lnTo>
                <a:cubicBezTo>
                  <a:pt x="232616" y="2826"/>
                  <a:pt x="232794" y="5800"/>
                  <a:pt x="232840" y="8776"/>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9" name="Teardrop 3"/>
          <p:cNvSpPr/>
          <p:nvPr/>
        </p:nvSpPr>
        <p:spPr>
          <a:xfrm rot="5400000" flipH="1" flipV="1">
            <a:off x="158090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6"/>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lnTo>
                  <a:pt x="143120" y="486503"/>
                </a:lnTo>
                <a:cubicBezTo>
                  <a:pt x="124986" y="504084"/>
                  <a:pt x="100237" y="514790"/>
                  <a:pt x="72986" y="514790"/>
                </a:cubicBezTo>
                <a:cubicBezTo>
                  <a:pt x="54383" y="514790"/>
                  <a:pt x="36945" y="509800"/>
                  <a:pt x="22156" y="500710"/>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50"/>
                  <a:pt x="133071" y="187160"/>
                </a:cubicBezTo>
                <a:cubicBezTo>
                  <a:pt x="149460" y="170771"/>
                  <a:pt x="159597" y="148129"/>
                  <a:pt x="159597" y="123119"/>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09"/>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5"/>
                  <a:pt x="203250" y="200305"/>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0" name="Teardrop 3"/>
          <p:cNvSpPr/>
          <p:nvPr/>
        </p:nvSpPr>
        <p:spPr>
          <a:xfrm rot="5400000" flipH="1" flipV="1">
            <a:off x="242344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5"/>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7"/>
                  <a:pt x="171406" y="416370"/>
                </a:cubicBezTo>
                <a:cubicBezTo>
                  <a:pt x="171406" y="443620"/>
                  <a:pt x="160701" y="468370"/>
                  <a:pt x="143120" y="486503"/>
                </a:cubicBezTo>
                <a:cubicBezTo>
                  <a:pt x="124986" y="504084"/>
                  <a:pt x="100237" y="514790"/>
                  <a:pt x="72986" y="514790"/>
                </a:cubicBezTo>
                <a:cubicBezTo>
                  <a:pt x="54383" y="514790"/>
                  <a:pt x="36945" y="509800"/>
                  <a:pt x="22156" y="500710"/>
                </a:cubicBezTo>
                <a:lnTo>
                  <a:pt x="0" y="539772"/>
                </a:lnTo>
                <a:lnTo>
                  <a:pt x="0" y="521718"/>
                </a:lnTo>
                <a:cubicBezTo>
                  <a:pt x="5973" y="513180"/>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9"/>
                </a:lnTo>
                <a:lnTo>
                  <a:pt x="135010" y="478348"/>
                </a:lnTo>
                <a:cubicBezTo>
                  <a:pt x="150331" y="462336"/>
                  <a:pt x="159597" y="440590"/>
                  <a:pt x="159597" y="416680"/>
                </a:cubicBezTo>
                <a:cubicBezTo>
                  <a:pt x="159597" y="366661"/>
                  <a:pt x="119048" y="326112"/>
                  <a:pt x="69030" y="326113"/>
                </a:cubicBezTo>
                <a:cubicBezTo>
                  <a:pt x="49952" y="326478"/>
                  <a:pt x="25806" y="321244"/>
                  <a:pt x="12948" y="308084"/>
                </a:cubicBezTo>
                <a:lnTo>
                  <a:pt x="0" y="327154"/>
                </a:lnTo>
                <a:lnTo>
                  <a:pt x="0" y="309010"/>
                </a:lnTo>
                <a:cubicBezTo>
                  <a:pt x="14338" y="284867"/>
                  <a:pt x="14338" y="254933"/>
                  <a:pt x="0" y="230790"/>
                </a:cubicBezTo>
                <a:lnTo>
                  <a:pt x="0" y="212689"/>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6"/>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1" name="Teardrop 3"/>
          <p:cNvSpPr/>
          <p:nvPr/>
        </p:nvSpPr>
        <p:spPr>
          <a:xfrm rot="5400000" flipH="1" flipV="1">
            <a:off x="326598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5"/>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7"/>
                  <a:pt x="171406" y="416370"/>
                </a:cubicBezTo>
                <a:cubicBezTo>
                  <a:pt x="171406" y="443620"/>
                  <a:pt x="160701" y="468370"/>
                  <a:pt x="143120" y="486503"/>
                </a:cubicBezTo>
                <a:cubicBezTo>
                  <a:pt x="124986" y="504084"/>
                  <a:pt x="100237" y="514790"/>
                  <a:pt x="72986" y="514790"/>
                </a:cubicBezTo>
                <a:cubicBezTo>
                  <a:pt x="54383" y="514790"/>
                  <a:pt x="36945" y="509800"/>
                  <a:pt x="22156" y="500710"/>
                </a:cubicBezTo>
                <a:lnTo>
                  <a:pt x="0" y="539772"/>
                </a:lnTo>
                <a:lnTo>
                  <a:pt x="0" y="521718"/>
                </a:lnTo>
                <a:cubicBezTo>
                  <a:pt x="5973" y="513180"/>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9"/>
                </a:lnTo>
                <a:lnTo>
                  <a:pt x="135010" y="478348"/>
                </a:lnTo>
                <a:cubicBezTo>
                  <a:pt x="150331" y="462336"/>
                  <a:pt x="159597" y="440590"/>
                  <a:pt x="159597" y="416680"/>
                </a:cubicBezTo>
                <a:cubicBezTo>
                  <a:pt x="159597" y="366661"/>
                  <a:pt x="119048" y="326112"/>
                  <a:pt x="69030" y="326113"/>
                </a:cubicBezTo>
                <a:cubicBezTo>
                  <a:pt x="49952" y="326478"/>
                  <a:pt x="25806" y="321244"/>
                  <a:pt x="12948" y="308084"/>
                </a:cubicBezTo>
                <a:lnTo>
                  <a:pt x="0" y="327154"/>
                </a:lnTo>
                <a:lnTo>
                  <a:pt x="0" y="309010"/>
                </a:lnTo>
                <a:cubicBezTo>
                  <a:pt x="14338" y="284867"/>
                  <a:pt x="14338" y="254933"/>
                  <a:pt x="0" y="230790"/>
                </a:cubicBezTo>
                <a:lnTo>
                  <a:pt x="0" y="212689"/>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6"/>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2" name="Teardrop 3"/>
          <p:cNvSpPr/>
          <p:nvPr/>
        </p:nvSpPr>
        <p:spPr>
          <a:xfrm rot="5400000" flipH="1" flipV="1">
            <a:off x="4108522" y="4185695"/>
            <a:ext cx="232840" cy="539773"/>
          </a:xfrm>
          <a:custGeom>
            <a:avLst/>
            <a:gdLst/>
            <a:ahLst/>
            <a:cxnLst/>
            <a:rect l="l" t="t" r="r" b="b"/>
            <a:pathLst>
              <a:path w="232840" h="539773">
                <a:moveTo>
                  <a:pt x="221340" y="269867"/>
                </a:moveTo>
                <a:cubicBezTo>
                  <a:pt x="220851" y="247712"/>
                  <a:pt x="212026" y="225782"/>
                  <a:pt x="195119" y="208875"/>
                </a:cubicBezTo>
                <a:cubicBezTo>
                  <a:pt x="182363" y="196120"/>
                  <a:pt x="166749" y="187965"/>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6"/>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89"/>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6"/>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3" name="Teardrop 3"/>
          <p:cNvSpPr/>
          <p:nvPr/>
        </p:nvSpPr>
        <p:spPr>
          <a:xfrm rot="5400000" flipH="1" flipV="1">
            <a:off x="495106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7"/>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4" name="Teardrop 3"/>
          <p:cNvSpPr/>
          <p:nvPr/>
        </p:nvSpPr>
        <p:spPr>
          <a:xfrm rot="5400000" flipH="1" flipV="1">
            <a:off x="579360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7"/>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5" name="Teardrop 3"/>
          <p:cNvSpPr/>
          <p:nvPr/>
        </p:nvSpPr>
        <p:spPr>
          <a:xfrm rot="5400000" flipH="1" flipV="1">
            <a:off x="832122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5"/>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6" name="Teardrop 3"/>
          <p:cNvSpPr/>
          <p:nvPr/>
        </p:nvSpPr>
        <p:spPr>
          <a:xfrm rot="5400000" flipH="1" flipV="1">
            <a:off x="747868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6"/>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7" name="Teardrop 3"/>
          <p:cNvSpPr/>
          <p:nvPr/>
        </p:nvSpPr>
        <p:spPr>
          <a:xfrm rot="5400000" flipH="1" flipV="1">
            <a:off x="1000630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8" name="Teardrop 3"/>
          <p:cNvSpPr/>
          <p:nvPr/>
        </p:nvSpPr>
        <p:spPr>
          <a:xfrm rot="5400000" flipH="1" flipV="1">
            <a:off x="916376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7"/>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6"/>
                  <a:pt x="5972" y="26608"/>
                  <a:pt x="0" y="18073"/>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9" name="Teardrop 3"/>
          <p:cNvSpPr/>
          <p:nvPr/>
        </p:nvSpPr>
        <p:spPr>
          <a:xfrm rot="5400000" flipH="1" flipV="1">
            <a:off x="11691380"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00" name="Teardrop 3"/>
          <p:cNvSpPr/>
          <p:nvPr/>
        </p:nvSpPr>
        <p:spPr>
          <a:xfrm rot="5400000" flipH="1" flipV="1">
            <a:off x="1084884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6"/>
                  <a:pt x="5972" y="26608"/>
                  <a:pt x="0" y="18073"/>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01" name="Teardrop 3"/>
          <p:cNvSpPr/>
          <p:nvPr/>
        </p:nvSpPr>
        <p:spPr>
          <a:xfrm rot="5400000" flipH="1" flipV="1">
            <a:off x="733383"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3"/>
                  <a:pt x="69593" y="225242"/>
                </a:cubicBezTo>
                <a:cubicBezTo>
                  <a:pt x="43433" y="224741"/>
                  <a:pt x="27415" y="228586"/>
                  <a:pt x="17461" y="245212"/>
                </a:cubicBezTo>
                <a:cubicBezTo>
                  <a:pt x="22074" y="261450"/>
                  <a:pt x="22154" y="278664"/>
                  <a:pt x="17673" y="294913"/>
                </a:cubicBezTo>
                <a:cubicBezTo>
                  <a:pt x="27631" y="311265"/>
                  <a:pt x="43609" y="315055"/>
                  <a:pt x="69593" y="314557"/>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lnTo>
                  <a:pt x="143120" y="486503"/>
                </a:lnTo>
                <a:cubicBezTo>
                  <a:pt x="124986" y="504084"/>
                  <a:pt x="100237" y="514790"/>
                  <a:pt x="72986" y="514790"/>
                </a:cubicBezTo>
                <a:cubicBezTo>
                  <a:pt x="54383" y="514790"/>
                  <a:pt x="36945" y="509800"/>
                  <a:pt x="22156" y="500710"/>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8"/>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50"/>
                  <a:pt x="133071" y="187160"/>
                </a:cubicBezTo>
                <a:cubicBezTo>
                  <a:pt x="149460" y="170771"/>
                  <a:pt x="159597" y="148129"/>
                  <a:pt x="159597" y="123119"/>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09"/>
                  <a:pt x="72986" y="25009"/>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02" name="Oval 1651"/>
          <p:cNvSpPr/>
          <p:nvPr/>
        </p:nvSpPr>
        <p:spPr>
          <a:xfrm>
            <a:off x="812619" y="4561319"/>
            <a:ext cx="11030995" cy="10682"/>
          </a:xfrm>
          <a:custGeom>
            <a:avLst/>
            <a:gdLst/>
            <a:ahLst/>
            <a:cxnLst/>
            <a:rect l="l" t="t" r="r" b="b"/>
            <a:pathLst>
              <a:path w="11030995" h="10682">
                <a:moveTo>
                  <a:pt x="10992007" y="0"/>
                </a:moveTo>
                <a:cubicBezTo>
                  <a:pt x="11006265" y="0"/>
                  <a:pt x="11019702" y="3516"/>
                  <a:pt x="11030995" y="10682"/>
                </a:cubicBezTo>
                <a:lnTo>
                  <a:pt x="10953019" y="10682"/>
                </a:lnTo>
                <a:cubicBezTo>
                  <a:pt x="10964312" y="3516"/>
                  <a:pt x="10977749" y="0"/>
                  <a:pt x="10992007" y="0"/>
                </a:cubicBezTo>
                <a:close/>
                <a:moveTo>
                  <a:pt x="10149468" y="0"/>
                </a:moveTo>
                <a:cubicBezTo>
                  <a:pt x="10163726" y="0"/>
                  <a:pt x="10177163" y="3516"/>
                  <a:pt x="10188456" y="10682"/>
                </a:cubicBezTo>
                <a:lnTo>
                  <a:pt x="10110480" y="10682"/>
                </a:lnTo>
                <a:cubicBezTo>
                  <a:pt x="10121773" y="3516"/>
                  <a:pt x="10135210" y="0"/>
                  <a:pt x="10149468" y="0"/>
                </a:cubicBezTo>
                <a:close/>
                <a:moveTo>
                  <a:pt x="9306928" y="0"/>
                </a:moveTo>
                <a:cubicBezTo>
                  <a:pt x="9321186" y="0"/>
                  <a:pt x="9334623" y="3516"/>
                  <a:pt x="9345916" y="10682"/>
                </a:cubicBezTo>
                <a:lnTo>
                  <a:pt x="9267940" y="10682"/>
                </a:lnTo>
                <a:cubicBezTo>
                  <a:pt x="9279233" y="3516"/>
                  <a:pt x="9292670" y="0"/>
                  <a:pt x="9306928" y="0"/>
                </a:cubicBezTo>
                <a:close/>
                <a:moveTo>
                  <a:pt x="8464388" y="0"/>
                </a:moveTo>
                <a:cubicBezTo>
                  <a:pt x="8478646" y="0"/>
                  <a:pt x="8492083" y="3516"/>
                  <a:pt x="8503376" y="10682"/>
                </a:cubicBezTo>
                <a:lnTo>
                  <a:pt x="8425400" y="10682"/>
                </a:lnTo>
                <a:cubicBezTo>
                  <a:pt x="8436693" y="3516"/>
                  <a:pt x="8450130" y="0"/>
                  <a:pt x="8464388" y="0"/>
                </a:cubicBezTo>
                <a:close/>
                <a:moveTo>
                  <a:pt x="7621848" y="0"/>
                </a:moveTo>
                <a:cubicBezTo>
                  <a:pt x="7636106" y="0"/>
                  <a:pt x="7649543" y="3516"/>
                  <a:pt x="7660836" y="10682"/>
                </a:cubicBezTo>
                <a:lnTo>
                  <a:pt x="7582860" y="10682"/>
                </a:lnTo>
                <a:cubicBezTo>
                  <a:pt x="7594153" y="3516"/>
                  <a:pt x="7607590" y="0"/>
                  <a:pt x="7621848" y="0"/>
                </a:cubicBezTo>
                <a:close/>
                <a:moveTo>
                  <a:pt x="6779308" y="0"/>
                </a:moveTo>
                <a:cubicBezTo>
                  <a:pt x="6793566" y="0"/>
                  <a:pt x="6807003" y="3516"/>
                  <a:pt x="6818296" y="10682"/>
                </a:cubicBezTo>
                <a:lnTo>
                  <a:pt x="6740320" y="10682"/>
                </a:lnTo>
                <a:cubicBezTo>
                  <a:pt x="6751613" y="3516"/>
                  <a:pt x="6765050" y="0"/>
                  <a:pt x="6779308" y="0"/>
                </a:cubicBezTo>
                <a:close/>
                <a:moveTo>
                  <a:pt x="5936768" y="0"/>
                </a:moveTo>
                <a:cubicBezTo>
                  <a:pt x="5951026" y="0"/>
                  <a:pt x="5964463" y="3516"/>
                  <a:pt x="5975757" y="10682"/>
                </a:cubicBezTo>
                <a:lnTo>
                  <a:pt x="5897780" y="10682"/>
                </a:lnTo>
                <a:cubicBezTo>
                  <a:pt x="5909073" y="3516"/>
                  <a:pt x="5922510" y="0"/>
                  <a:pt x="5936768" y="0"/>
                </a:cubicBezTo>
                <a:close/>
                <a:moveTo>
                  <a:pt x="5094228" y="0"/>
                </a:moveTo>
                <a:cubicBezTo>
                  <a:pt x="5108486" y="0"/>
                  <a:pt x="5121923" y="3516"/>
                  <a:pt x="5133217" y="10682"/>
                </a:cubicBezTo>
                <a:lnTo>
                  <a:pt x="5055240" y="10682"/>
                </a:lnTo>
                <a:cubicBezTo>
                  <a:pt x="5066533" y="3516"/>
                  <a:pt x="5079970" y="0"/>
                  <a:pt x="5094228" y="0"/>
                </a:cubicBezTo>
                <a:close/>
                <a:moveTo>
                  <a:pt x="4251688" y="0"/>
                </a:moveTo>
                <a:cubicBezTo>
                  <a:pt x="4265946" y="0"/>
                  <a:pt x="4279383" y="3516"/>
                  <a:pt x="4290676" y="10682"/>
                </a:cubicBezTo>
                <a:lnTo>
                  <a:pt x="4212700" y="10682"/>
                </a:lnTo>
                <a:cubicBezTo>
                  <a:pt x="4223993" y="3516"/>
                  <a:pt x="4237430" y="0"/>
                  <a:pt x="4251688" y="0"/>
                </a:cubicBezTo>
                <a:close/>
                <a:moveTo>
                  <a:pt x="3409148" y="0"/>
                </a:moveTo>
                <a:cubicBezTo>
                  <a:pt x="3423406" y="0"/>
                  <a:pt x="3436843" y="3516"/>
                  <a:pt x="3448136" y="10682"/>
                </a:cubicBezTo>
                <a:lnTo>
                  <a:pt x="3370160" y="10682"/>
                </a:lnTo>
                <a:cubicBezTo>
                  <a:pt x="3381453" y="3516"/>
                  <a:pt x="3394890" y="0"/>
                  <a:pt x="3409148" y="0"/>
                </a:cubicBezTo>
                <a:close/>
                <a:moveTo>
                  <a:pt x="2566608" y="0"/>
                </a:moveTo>
                <a:cubicBezTo>
                  <a:pt x="2580866" y="0"/>
                  <a:pt x="2594303" y="3516"/>
                  <a:pt x="2605596" y="10682"/>
                </a:cubicBezTo>
                <a:lnTo>
                  <a:pt x="2527620" y="10682"/>
                </a:lnTo>
                <a:cubicBezTo>
                  <a:pt x="2538913" y="3516"/>
                  <a:pt x="2552350" y="0"/>
                  <a:pt x="2566608" y="0"/>
                </a:cubicBezTo>
                <a:close/>
                <a:moveTo>
                  <a:pt x="1724068" y="0"/>
                </a:moveTo>
                <a:cubicBezTo>
                  <a:pt x="1738326" y="0"/>
                  <a:pt x="1751763" y="3516"/>
                  <a:pt x="1763056" y="10682"/>
                </a:cubicBezTo>
                <a:lnTo>
                  <a:pt x="1685080" y="10682"/>
                </a:lnTo>
                <a:cubicBezTo>
                  <a:pt x="1696373" y="3516"/>
                  <a:pt x="1709810" y="0"/>
                  <a:pt x="1724068" y="0"/>
                </a:cubicBezTo>
                <a:close/>
                <a:moveTo>
                  <a:pt x="881528" y="0"/>
                </a:moveTo>
                <a:cubicBezTo>
                  <a:pt x="895786" y="0"/>
                  <a:pt x="909223" y="3516"/>
                  <a:pt x="920516" y="10682"/>
                </a:cubicBezTo>
                <a:lnTo>
                  <a:pt x="842540" y="10682"/>
                </a:lnTo>
                <a:cubicBezTo>
                  <a:pt x="853833" y="3516"/>
                  <a:pt x="867270" y="0"/>
                  <a:pt x="881528" y="0"/>
                </a:cubicBezTo>
                <a:close/>
                <a:moveTo>
                  <a:pt x="38988" y="0"/>
                </a:moveTo>
                <a:cubicBezTo>
                  <a:pt x="53246" y="0"/>
                  <a:pt x="66683" y="3516"/>
                  <a:pt x="77976" y="10682"/>
                </a:cubicBezTo>
                <a:lnTo>
                  <a:pt x="0" y="10682"/>
                </a:lnTo>
                <a:cubicBezTo>
                  <a:pt x="11293" y="3516"/>
                  <a:pt x="24730" y="0"/>
                  <a:pt x="3898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03" name="Oval 902"/>
          <p:cNvSpPr/>
          <p:nvPr/>
        </p:nvSpPr>
        <p:spPr>
          <a:xfrm>
            <a:off x="712049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04" name="Oval 903"/>
          <p:cNvSpPr/>
          <p:nvPr/>
        </p:nvSpPr>
        <p:spPr>
          <a:xfrm>
            <a:off x="37745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05" name="Oval 904"/>
          <p:cNvSpPr/>
          <p:nvPr/>
        </p:nvSpPr>
        <p:spPr>
          <a:xfrm>
            <a:off x="122033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06" name="Oval 905"/>
          <p:cNvSpPr/>
          <p:nvPr/>
        </p:nvSpPr>
        <p:spPr>
          <a:xfrm>
            <a:off x="206321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07" name="Oval 906"/>
          <p:cNvSpPr/>
          <p:nvPr/>
        </p:nvSpPr>
        <p:spPr>
          <a:xfrm>
            <a:off x="290609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08" name="Oval 907"/>
          <p:cNvSpPr/>
          <p:nvPr/>
        </p:nvSpPr>
        <p:spPr>
          <a:xfrm>
            <a:off x="374897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09" name="Oval 908"/>
          <p:cNvSpPr/>
          <p:nvPr/>
        </p:nvSpPr>
        <p:spPr>
          <a:xfrm>
            <a:off x="459185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0" name="Oval 909"/>
          <p:cNvSpPr/>
          <p:nvPr/>
        </p:nvSpPr>
        <p:spPr>
          <a:xfrm>
            <a:off x="543473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1" name="Oval 910"/>
          <p:cNvSpPr/>
          <p:nvPr/>
        </p:nvSpPr>
        <p:spPr>
          <a:xfrm>
            <a:off x="627761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2" name="Oval 911"/>
          <p:cNvSpPr/>
          <p:nvPr/>
        </p:nvSpPr>
        <p:spPr>
          <a:xfrm>
            <a:off x="880625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3" name="Oval 912"/>
          <p:cNvSpPr/>
          <p:nvPr/>
        </p:nvSpPr>
        <p:spPr>
          <a:xfrm>
            <a:off x="796337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4" name="Oval 913"/>
          <p:cNvSpPr/>
          <p:nvPr/>
        </p:nvSpPr>
        <p:spPr>
          <a:xfrm>
            <a:off x="1049201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5" name="Oval 914"/>
          <p:cNvSpPr/>
          <p:nvPr/>
        </p:nvSpPr>
        <p:spPr>
          <a:xfrm>
            <a:off x="964913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6" name="Oval 915"/>
          <p:cNvSpPr/>
          <p:nvPr/>
        </p:nvSpPr>
        <p:spPr>
          <a:xfrm>
            <a:off x="1133489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7" name="Oval 916"/>
          <p:cNvSpPr/>
          <p:nvPr/>
        </p:nvSpPr>
        <p:spPr>
          <a:xfrm>
            <a:off x="712049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8" name="Oval 917"/>
          <p:cNvSpPr/>
          <p:nvPr/>
        </p:nvSpPr>
        <p:spPr>
          <a:xfrm>
            <a:off x="37745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9" name="Oval 918"/>
          <p:cNvSpPr/>
          <p:nvPr/>
        </p:nvSpPr>
        <p:spPr>
          <a:xfrm>
            <a:off x="122033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0" name="Oval 919"/>
          <p:cNvSpPr/>
          <p:nvPr/>
        </p:nvSpPr>
        <p:spPr>
          <a:xfrm>
            <a:off x="206321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1" name="Oval 920"/>
          <p:cNvSpPr/>
          <p:nvPr/>
        </p:nvSpPr>
        <p:spPr>
          <a:xfrm>
            <a:off x="290609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2" name="Oval 921"/>
          <p:cNvSpPr/>
          <p:nvPr/>
        </p:nvSpPr>
        <p:spPr>
          <a:xfrm>
            <a:off x="374897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3" name="Oval 922"/>
          <p:cNvSpPr/>
          <p:nvPr/>
        </p:nvSpPr>
        <p:spPr>
          <a:xfrm>
            <a:off x="459185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4" name="Oval 923"/>
          <p:cNvSpPr/>
          <p:nvPr/>
        </p:nvSpPr>
        <p:spPr>
          <a:xfrm>
            <a:off x="543473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5" name="Oval 924"/>
          <p:cNvSpPr/>
          <p:nvPr/>
        </p:nvSpPr>
        <p:spPr>
          <a:xfrm>
            <a:off x="627761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6" name="Oval 925"/>
          <p:cNvSpPr/>
          <p:nvPr/>
        </p:nvSpPr>
        <p:spPr>
          <a:xfrm>
            <a:off x="880625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7" name="Oval 926"/>
          <p:cNvSpPr/>
          <p:nvPr/>
        </p:nvSpPr>
        <p:spPr>
          <a:xfrm>
            <a:off x="796337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8" name="Oval 927"/>
          <p:cNvSpPr/>
          <p:nvPr/>
        </p:nvSpPr>
        <p:spPr>
          <a:xfrm>
            <a:off x="1049201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9" name="Oval 928"/>
          <p:cNvSpPr/>
          <p:nvPr/>
        </p:nvSpPr>
        <p:spPr>
          <a:xfrm>
            <a:off x="964913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0" name="Oval 929"/>
          <p:cNvSpPr/>
          <p:nvPr/>
        </p:nvSpPr>
        <p:spPr>
          <a:xfrm>
            <a:off x="1133489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1" name="Oval 930"/>
          <p:cNvSpPr/>
          <p:nvPr/>
        </p:nvSpPr>
        <p:spPr>
          <a:xfrm>
            <a:off x="712049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2" name="Oval 931"/>
          <p:cNvSpPr/>
          <p:nvPr/>
        </p:nvSpPr>
        <p:spPr>
          <a:xfrm>
            <a:off x="37745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3" name="Oval 932"/>
          <p:cNvSpPr/>
          <p:nvPr/>
        </p:nvSpPr>
        <p:spPr>
          <a:xfrm>
            <a:off x="122033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4" name="Oval 933"/>
          <p:cNvSpPr/>
          <p:nvPr/>
        </p:nvSpPr>
        <p:spPr>
          <a:xfrm>
            <a:off x="206321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5" name="Oval 934"/>
          <p:cNvSpPr/>
          <p:nvPr/>
        </p:nvSpPr>
        <p:spPr>
          <a:xfrm>
            <a:off x="290609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6" name="Oval 935"/>
          <p:cNvSpPr/>
          <p:nvPr/>
        </p:nvSpPr>
        <p:spPr>
          <a:xfrm>
            <a:off x="374897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7" name="Oval 936"/>
          <p:cNvSpPr/>
          <p:nvPr/>
        </p:nvSpPr>
        <p:spPr>
          <a:xfrm>
            <a:off x="459185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8" name="Oval 937"/>
          <p:cNvSpPr/>
          <p:nvPr/>
        </p:nvSpPr>
        <p:spPr>
          <a:xfrm>
            <a:off x="543473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9" name="Oval 938"/>
          <p:cNvSpPr/>
          <p:nvPr/>
        </p:nvSpPr>
        <p:spPr>
          <a:xfrm>
            <a:off x="627761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0" name="Oval 939"/>
          <p:cNvSpPr/>
          <p:nvPr/>
        </p:nvSpPr>
        <p:spPr>
          <a:xfrm>
            <a:off x="880625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1" name="Oval 940"/>
          <p:cNvSpPr/>
          <p:nvPr/>
        </p:nvSpPr>
        <p:spPr>
          <a:xfrm>
            <a:off x="796337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2" name="Oval 941"/>
          <p:cNvSpPr/>
          <p:nvPr/>
        </p:nvSpPr>
        <p:spPr>
          <a:xfrm>
            <a:off x="1049201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3" name="Oval 942"/>
          <p:cNvSpPr/>
          <p:nvPr/>
        </p:nvSpPr>
        <p:spPr>
          <a:xfrm>
            <a:off x="964913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4" name="Oval 943"/>
          <p:cNvSpPr/>
          <p:nvPr/>
        </p:nvSpPr>
        <p:spPr>
          <a:xfrm>
            <a:off x="1133489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5" name="Oval 944"/>
          <p:cNvSpPr/>
          <p:nvPr/>
        </p:nvSpPr>
        <p:spPr>
          <a:xfrm>
            <a:off x="712049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6" name="Oval 945"/>
          <p:cNvSpPr/>
          <p:nvPr/>
        </p:nvSpPr>
        <p:spPr>
          <a:xfrm>
            <a:off x="37745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7" name="Oval 946"/>
          <p:cNvSpPr/>
          <p:nvPr/>
        </p:nvSpPr>
        <p:spPr>
          <a:xfrm>
            <a:off x="122033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8" name="Oval 947"/>
          <p:cNvSpPr/>
          <p:nvPr/>
        </p:nvSpPr>
        <p:spPr>
          <a:xfrm>
            <a:off x="206321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9" name="Oval 948"/>
          <p:cNvSpPr/>
          <p:nvPr/>
        </p:nvSpPr>
        <p:spPr>
          <a:xfrm>
            <a:off x="290609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0" name="Oval 949"/>
          <p:cNvSpPr/>
          <p:nvPr/>
        </p:nvSpPr>
        <p:spPr>
          <a:xfrm>
            <a:off x="374897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1" name="Oval 950"/>
          <p:cNvSpPr/>
          <p:nvPr/>
        </p:nvSpPr>
        <p:spPr>
          <a:xfrm>
            <a:off x="459185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2" name="Oval 951"/>
          <p:cNvSpPr/>
          <p:nvPr/>
        </p:nvSpPr>
        <p:spPr>
          <a:xfrm>
            <a:off x="543473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3" name="Oval 952"/>
          <p:cNvSpPr/>
          <p:nvPr/>
        </p:nvSpPr>
        <p:spPr>
          <a:xfrm>
            <a:off x="627761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4" name="Oval 953"/>
          <p:cNvSpPr/>
          <p:nvPr/>
        </p:nvSpPr>
        <p:spPr>
          <a:xfrm>
            <a:off x="880625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5" name="Oval 954"/>
          <p:cNvSpPr/>
          <p:nvPr/>
        </p:nvSpPr>
        <p:spPr>
          <a:xfrm>
            <a:off x="796337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6" name="Oval 955"/>
          <p:cNvSpPr/>
          <p:nvPr/>
        </p:nvSpPr>
        <p:spPr>
          <a:xfrm>
            <a:off x="1049201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7" name="Oval 956"/>
          <p:cNvSpPr/>
          <p:nvPr/>
        </p:nvSpPr>
        <p:spPr>
          <a:xfrm>
            <a:off x="964913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8" name="Oval 957"/>
          <p:cNvSpPr/>
          <p:nvPr/>
        </p:nvSpPr>
        <p:spPr>
          <a:xfrm>
            <a:off x="1133489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9" name="Oval 958"/>
          <p:cNvSpPr/>
          <p:nvPr/>
        </p:nvSpPr>
        <p:spPr>
          <a:xfrm>
            <a:off x="712049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0" name="Oval 959"/>
          <p:cNvSpPr/>
          <p:nvPr/>
        </p:nvSpPr>
        <p:spPr>
          <a:xfrm>
            <a:off x="37745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1" name="Oval 960"/>
          <p:cNvSpPr/>
          <p:nvPr/>
        </p:nvSpPr>
        <p:spPr>
          <a:xfrm>
            <a:off x="122033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2" name="Oval 961"/>
          <p:cNvSpPr/>
          <p:nvPr/>
        </p:nvSpPr>
        <p:spPr>
          <a:xfrm>
            <a:off x="206321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3" name="Oval 962"/>
          <p:cNvSpPr/>
          <p:nvPr/>
        </p:nvSpPr>
        <p:spPr>
          <a:xfrm>
            <a:off x="290609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4" name="Oval 963"/>
          <p:cNvSpPr/>
          <p:nvPr/>
        </p:nvSpPr>
        <p:spPr>
          <a:xfrm>
            <a:off x="374897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5" name="Oval 964"/>
          <p:cNvSpPr/>
          <p:nvPr/>
        </p:nvSpPr>
        <p:spPr>
          <a:xfrm>
            <a:off x="459185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6" name="Oval 965"/>
          <p:cNvSpPr/>
          <p:nvPr/>
        </p:nvSpPr>
        <p:spPr>
          <a:xfrm>
            <a:off x="543473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7" name="Oval 966"/>
          <p:cNvSpPr/>
          <p:nvPr/>
        </p:nvSpPr>
        <p:spPr>
          <a:xfrm>
            <a:off x="627761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8" name="Oval 967"/>
          <p:cNvSpPr/>
          <p:nvPr/>
        </p:nvSpPr>
        <p:spPr>
          <a:xfrm>
            <a:off x="880625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9" name="Oval 968"/>
          <p:cNvSpPr/>
          <p:nvPr/>
        </p:nvSpPr>
        <p:spPr>
          <a:xfrm>
            <a:off x="796337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70" name="Oval 969"/>
          <p:cNvSpPr/>
          <p:nvPr/>
        </p:nvSpPr>
        <p:spPr>
          <a:xfrm>
            <a:off x="1049201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71" name="Oval 970"/>
          <p:cNvSpPr/>
          <p:nvPr/>
        </p:nvSpPr>
        <p:spPr>
          <a:xfrm>
            <a:off x="964913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72" name="Oval 971"/>
          <p:cNvSpPr/>
          <p:nvPr/>
        </p:nvSpPr>
        <p:spPr>
          <a:xfrm>
            <a:off x="1133489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fr-FR"/>
              <a:t>Modifiez le style du titre</a:t>
            </a:r>
            <a:endParaRPr lang="en-US" dirty="0"/>
          </a:p>
        </p:txBody>
      </p:sp>
      <p:sp>
        <p:nvSpPr>
          <p:cNvPr id="3" name="Text Placeholder 2"/>
          <p:cNvSpPr>
            <a:spLocks noGrp="1"/>
          </p:cNvSpPr>
          <p:nvPr>
            <p:ph type="body" idx="1"/>
          </p:nvPr>
        </p:nvSpPr>
        <p:spPr>
          <a:xfrm>
            <a:off x="8610600" y="4960137"/>
            <a:ext cx="3200400" cy="1463040"/>
          </a:xfrm>
        </p:spPr>
        <p:txBody>
          <a:bodyPr lIns="91440" tIns="45720" rIns="91440" bIns="4572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5A61015F-7CC6-4D0A-9D87-873EA4C304CC}" type="datetimeFigureOut">
              <a:rPr lang="en-US" smtClean="0"/>
              <a:t>3/25/21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a:t>
            </a:fld>
            <a:endParaRPr lang="en-US" dirty="0"/>
          </a:p>
        </p:txBody>
      </p:sp>
      <p:cxnSp>
        <p:nvCxnSpPr>
          <p:cNvPr id="8" name="Straight Connector 7"/>
          <p:cNvCxnSpPr/>
          <p:nvPr/>
        </p:nvCxnSpPr>
        <p:spPr>
          <a:xfrm flipV="1">
            <a:off x="8386842" y="5264106"/>
            <a:ext cx="0" cy="91440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0626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fr-FR"/>
              <a:t>Modifiez le style du titre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smtClean="0"/>
              <a:t>3/25/21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2636374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fr-FR"/>
              <a:t>Modifiez le style du titre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3"/>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1024128" y="2967788"/>
            <a:ext cx="4754880" cy="3341572"/>
          </a:xfrm>
        </p:spPr>
        <p:txBody>
          <a:bodyPr/>
          <a:lstStyle/>
          <a:p>
            <a:pPr lvl="0"/>
            <a:r>
              <a:rPr lang="fr-FR"/>
              <a:t>Modifier les styles du texte du masque
Deuxième niveau
Troisième niveau
Quatrième niveau
Cinquième niveau</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3"/>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fr-FR"/>
              <a:t>Modifier les styles du texte du masque
Deuxième niveau
Troisième niveau
Quatrième niveau
Cinquième niveau</a:t>
            </a:r>
            <a:endParaRPr lang="en-US" dirty="0"/>
          </a:p>
        </p:txBody>
      </p:sp>
      <p:sp>
        <p:nvSpPr>
          <p:cNvPr id="6" name="Content Placeholder 5"/>
          <p:cNvSpPr>
            <a:spLocks noGrp="1"/>
          </p:cNvSpPr>
          <p:nvPr>
            <p:ph sz="quarter" idx="4"/>
          </p:nvPr>
        </p:nvSpPr>
        <p:spPr>
          <a:xfrm>
            <a:off x="5989320" y="2967788"/>
            <a:ext cx="4754880" cy="3341572"/>
          </a:xfrm>
        </p:spPr>
        <p:txBody>
          <a:bodyPr/>
          <a:lstStyle/>
          <a:p>
            <a:pPr lvl="0"/>
            <a:r>
              <a:rPr lang="fr-FR"/>
              <a:t>Modifier les styles du texte du masque
Deuxième niveau
Troisième niveau
Quatrième niveau
Cinquième niveau</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smtClean="0"/>
              <a:t>3/25/21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2138201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smtClean="0"/>
              <a:t>3/25/21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2668896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smtClean="0"/>
              <a:t>3/25/21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1083012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fr-FR"/>
              <a:t>Modifiez le style du titre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a:t>Modifier les styles du texte du masque
Deuxième niveau
Troisième niveau
Quatrième niveau
Cinquième niveau</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05C68B11-C5A8-448C-8CE9-B1A273C79CFC}" type="datetimeFigureOut">
              <a:rPr lang="en-US" smtClean="0"/>
              <a:t>3/25/21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2922132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fr-FR"/>
              <a:t>Modifiez le style du titre</a:t>
            </a:r>
            <a:endParaRPr lang="en-US" dirty="0"/>
          </a:p>
        </p:txBody>
      </p:sp>
      <p:sp>
        <p:nvSpPr>
          <p:cNvPr id="3" name="Picture Placeholder 2"/>
          <p:cNvSpPr>
            <a:spLocks noGrp="1" noChangeAspect="1"/>
          </p:cNvSpPr>
          <p:nvPr>
            <p:ph type="pic" idx="1"/>
          </p:nvPr>
        </p:nvSpPr>
        <p:spPr>
          <a:xfrm>
            <a:off x="0" y="-1"/>
            <a:ext cx="12188952" cy="4572000"/>
          </a:xfrm>
          <a:solidFill>
            <a:schemeClr val="accent3">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C7616CA0-919D-4A49-9C8A-62FDFB3A5183}" type="datetimeFigureOut">
              <a:rPr lang="en-US" smtClean="0"/>
              <a:t>3/25/21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smtClean="0"/>
              <a:t>‹N°›</a:t>
            </a:fld>
            <a:endParaRPr lang="en-US" dirty="0"/>
          </a:p>
        </p:txBody>
      </p:sp>
      <p:cxnSp>
        <p:nvCxnSpPr>
          <p:cNvPr id="9" name="Straight Connector 8"/>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4833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smtClean="0"/>
              <a:pPr/>
              <a:t>3/25/21</a:t>
            </a:fld>
            <a:endParaRPr lang="en-US" dirty="0"/>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smtClean="0"/>
              <a:pPr/>
              <a:t>‹N°›</a:t>
            </a:fld>
            <a:endParaRPr lang="en-US" dirty="0"/>
          </a:p>
        </p:txBody>
      </p:sp>
      <p:cxnSp>
        <p:nvCxnSpPr>
          <p:cNvPr id="7" name="Straight Connector 6"/>
          <p:cNvCxnSpPr/>
          <p:nvPr/>
        </p:nvCxnSpPr>
        <p:spPr>
          <a:xfrm flipV="1">
            <a:off x="762000" y="826324"/>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3050306"/>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3"/>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s://www.churchofjesuschrist.org/#note4f" TargetMode="External"/><Relationship Id="rId3" Type="http://schemas.openxmlformats.org/officeDocument/2006/relationships/hyperlink" Target="https://www.churchofjesuschrist.org/#note4a" TargetMode="External"/><Relationship Id="rId7" Type="http://schemas.openxmlformats.org/officeDocument/2006/relationships/hyperlink" Target="https://www.churchofjesuschrist.org/#note4e"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hyperlink" Target="https://www.churchofjesuschrist.org/#note4d" TargetMode="External"/><Relationship Id="rId5" Type="http://schemas.openxmlformats.org/officeDocument/2006/relationships/hyperlink" Target="https://www.churchofjesuschrist.org/#note4c" TargetMode="External"/><Relationship Id="rId4" Type="http://schemas.openxmlformats.org/officeDocument/2006/relationships/hyperlink" Target="https://www.churchofjesuschrist.org/#note4b" TargetMode="External"/><Relationship Id="rId9" Type="http://schemas.openxmlformats.org/officeDocument/2006/relationships/hyperlink" Target="https://www.churchofjesuschrist.org/#note4g"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 Id="rId5" Type="http://schemas.openxmlformats.org/officeDocument/2006/relationships/image" Target="../media/image8.tiff"/><Relationship Id="rId4" Type="http://schemas.openxmlformats.org/officeDocument/2006/relationships/image" Target="../media/image7.tiff"/></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F1BDA8-D75C-CC4E-B9CD-18F3ADA66BE1}"/>
              </a:ext>
            </a:extLst>
          </p:cNvPr>
          <p:cNvSpPr>
            <a:spLocks noGrp="1"/>
          </p:cNvSpPr>
          <p:nvPr>
            <p:ph type="ctrTitle"/>
          </p:nvPr>
        </p:nvSpPr>
        <p:spPr/>
        <p:txBody>
          <a:bodyPr/>
          <a:lstStyle/>
          <a:p>
            <a:r>
              <a:rPr lang="fr-FR" dirty="0"/>
              <a:t>VENDREDI</a:t>
            </a:r>
          </a:p>
        </p:txBody>
      </p:sp>
      <p:sp>
        <p:nvSpPr>
          <p:cNvPr id="3" name="Sous-titre 2">
            <a:extLst>
              <a:ext uri="{FF2B5EF4-FFF2-40B4-BE49-F238E27FC236}">
                <a16:creationId xmlns:a16="http://schemas.microsoft.com/office/drawing/2014/main" id="{2BB8B87C-62E5-A241-A728-17B29DCC37FA}"/>
              </a:ext>
            </a:extLst>
          </p:cNvPr>
          <p:cNvSpPr>
            <a:spLocks noGrp="1"/>
          </p:cNvSpPr>
          <p:nvPr>
            <p:ph type="subTitle" idx="1"/>
          </p:nvPr>
        </p:nvSpPr>
        <p:spPr/>
        <p:txBody>
          <a:bodyPr/>
          <a:lstStyle/>
          <a:p>
            <a:r>
              <a:rPr lang="fr-FR" dirty="0"/>
              <a:t>LA CRUCIFIXION</a:t>
            </a:r>
          </a:p>
        </p:txBody>
      </p:sp>
      <p:pic>
        <p:nvPicPr>
          <p:cNvPr id="6" name="Image 5">
            <a:extLst>
              <a:ext uri="{FF2B5EF4-FFF2-40B4-BE49-F238E27FC236}">
                <a16:creationId xmlns:a16="http://schemas.microsoft.com/office/drawing/2014/main" id="{245E2A24-0A99-9749-A3B8-E30A06FB8B71}"/>
              </a:ext>
            </a:extLst>
          </p:cNvPr>
          <p:cNvPicPr>
            <a:picLocks noChangeAspect="1"/>
          </p:cNvPicPr>
          <p:nvPr/>
        </p:nvPicPr>
        <p:blipFill rotWithShape="1">
          <a:blip r:embed="rId2"/>
          <a:srcRect l="3132" t="12898" b="17486"/>
          <a:stretch/>
        </p:blipFill>
        <p:spPr>
          <a:xfrm>
            <a:off x="457200" y="555585"/>
            <a:ext cx="5831769" cy="6302415"/>
          </a:xfrm>
          <a:prstGeom prst="rect">
            <a:avLst/>
          </a:prstGeom>
        </p:spPr>
      </p:pic>
    </p:spTree>
    <p:extLst>
      <p:ext uri="{BB962C8B-B14F-4D97-AF65-F5344CB8AC3E}">
        <p14:creationId xmlns:p14="http://schemas.microsoft.com/office/powerpoint/2010/main" val="1211208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7E3D8A-0C43-6E42-BED9-C631CBE3EA84}"/>
              </a:ext>
            </a:extLst>
          </p:cNvPr>
          <p:cNvSpPr>
            <a:spLocks noGrp="1"/>
          </p:cNvSpPr>
          <p:nvPr>
            <p:ph type="title"/>
          </p:nvPr>
        </p:nvSpPr>
        <p:spPr>
          <a:xfrm>
            <a:off x="1024128" y="1353231"/>
            <a:ext cx="11025118" cy="479655"/>
          </a:xfrm>
        </p:spPr>
        <p:txBody>
          <a:bodyPr>
            <a:normAutofit fontScale="90000"/>
          </a:bodyPr>
          <a:lstStyle/>
          <a:p>
            <a:r>
              <a:rPr lang="fr-FR" sz="4400" dirty="0"/>
              <a:t>Active la machine du repentir et vois ce qui se passe !</a:t>
            </a:r>
            <a:br>
              <a:rPr lang="fr-FR" b="1" dirty="0"/>
            </a:br>
            <a:endParaRPr lang="fr-FR" dirty="0"/>
          </a:p>
        </p:txBody>
      </p:sp>
      <p:pic>
        <p:nvPicPr>
          <p:cNvPr id="3" name="Image 2">
            <a:extLst>
              <a:ext uri="{FF2B5EF4-FFF2-40B4-BE49-F238E27FC236}">
                <a16:creationId xmlns:a16="http://schemas.microsoft.com/office/drawing/2014/main" id="{31A8382F-91B1-4046-A948-831BBADD3501}"/>
              </a:ext>
            </a:extLst>
          </p:cNvPr>
          <p:cNvPicPr>
            <a:picLocks noChangeAspect="1"/>
          </p:cNvPicPr>
          <p:nvPr/>
        </p:nvPicPr>
        <p:blipFill>
          <a:blip r:embed="rId2"/>
          <a:stretch>
            <a:fillRect/>
          </a:stretch>
        </p:blipFill>
        <p:spPr>
          <a:xfrm>
            <a:off x="4144579" y="2707295"/>
            <a:ext cx="3251200" cy="3251200"/>
          </a:xfrm>
          <a:prstGeom prst="rect">
            <a:avLst/>
          </a:prstGeom>
        </p:spPr>
      </p:pic>
      <p:pic>
        <p:nvPicPr>
          <p:cNvPr id="4" name="Image 3">
            <a:extLst>
              <a:ext uri="{FF2B5EF4-FFF2-40B4-BE49-F238E27FC236}">
                <a16:creationId xmlns:a16="http://schemas.microsoft.com/office/drawing/2014/main" id="{0F7A83BA-56BC-9C46-B1FC-DBD3096C9369}"/>
              </a:ext>
            </a:extLst>
          </p:cNvPr>
          <p:cNvPicPr>
            <a:picLocks noChangeAspect="1"/>
          </p:cNvPicPr>
          <p:nvPr/>
        </p:nvPicPr>
        <p:blipFill>
          <a:blip r:embed="rId3"/>
          <a:stretch>
            <a:fillRect/>
          </a:stretch>
        </p:blipFill>
        <p:spPr>
          <a:xfrm>
            <a:off x="865352" y="4101661"/>
            <a:ext cx="2582042" cy="2582042"/>
          </a:xfrm>
          <a:prstGeom prst="rect">
            <a:avLst/>
          </a:prstGeom>
        </p:spPr>
      </p:pic>
      <p:pic>
        <p:nvPicPr>
          <p:cNvPr id="7" name="Image 6">
            <a:extLst>
              <a:ext uri="{FF2B5EF4-FFF2-40B4-BE49-F238E27FC236}">
                <a16:creationId xmlns:a16="http://schemas.microsoft.com/office/drawing/2014/main" id="{E80969BF-9CF6-A64E-B2DB-B885CEBA3ABD}"/>
              </a:ext>
            </a:extLst>
          </p:cNvPr>
          <p:cNvPicPr>
            <a:picLocks noChangeAspect="1"/>
          </p:cNvPicPr>
          <p:nvPr/>
        </p:nvPicPr>
        <p:blipFill>
          <a:blip r:embed="rId3"/>
          <a:stretch>
            <a:fillRect/>
          </a:stretch>
        </p:blipFill>
        <p:spPr>
          <a:xfrm>
            <a:off x="8301421" y="4101661"/>
            <a:ext cx="2582042" cy="2582042"/>
          </a:xfrm>
          <a:prstGeom prst="rect">
            <a:avLst/>
          </a:prstGeom>
        </p:spPr>
      </p:pic>
      <p:grpSp>
        <p:nvGrpSpPr>
          <p:cNvPr id="13" name="Groupe 12">
            <a:extLst>
              <a:ext uri="{FF2B5EF4-FFF2-40B4-BE49-F238E27FC236}">
                <a16:creationId xmlns:a16="http://schemas.microsoft.com/office/drawing/2014/main" id="{D797C79C-3E89-AC40-B85A-5C41D0AEEF31}"/>
              </a:ext>
            </a:extLst>
          </p:cNvPr>
          <p:cNvGrpSpPr/>
          <p:nvPr/>
        </p:nvGrpSpPr>
        <p:grpSpPr>
          <a:xfrm>
            <a:off x="377608" y="1589105"/>
            <a:ext cx="3557530" cy="3762475"/>
            <a:chOff x="377608" y="1589105"/>
            <a:chExt cx="3557530" cy="3762475"/>
          </a:xfrm>
        </p:grpSpPr>
        <p:pic>
          <p:nvPicPr>
            <p:cNvPr id="11" name="Image 10">
              <a:extLst>
                <a:ext uri="{FF2B5EF4-FFF2-40B4-BE49-F238E27FC236}">
                  <a16:creationId xmlns:a16="http://schemas.microsoft.com/office/drawing/2014/main" id="{51433A7A-8C37-BD4A-8472-265187FEE350}"/>
                </a:ext>
              </a:extLst>
            </p:cNvPr>
            <p:cNvPicPr>
              <a:picLocks noChangeAspect="1"/>
            </p:cNvPicPr>
            <p:nvPr/>
          </p:nvPicPr>
          <p:blipFill>
            <a:blip r:embed="rId4"/>
            <a:stretch>
              <a:fillRect/>
            </a:stretch>
          </p:blipFill>
          <p:spPr>
            <a:xfrm>
              <a:off x="377608" y="1589105"/>
              <a:ext cx="3557530" cy="3762475"/>
            </a:xfrm>
            <a:prstGeom prst="rect">
              <a:avLst/>
            </a:prstGeom>
          </p:spPr>
        </p:pic>
        <p:sp>
          <p:nvSpPr>
            <p:cNvPr id="12" name="ZoneTexte 11">
              <a:extLst>
                <a:ext uri="{FF2B5EF4-FFF2-40B4-BE49-F238E27FC236}">
                  <a16:creationId xmlns:a16="http://schemas.microsoft.com/office/drawing/2014/main" id="{140836A8-79D7-9C4C-835D-6609F12276C7}"/>
                </a:ext>
              </a:extLst>
            </p:cNvPr>
            <p:cNvSpPr txBox="1"/>
            <p:nvPr/>
          </p:nvSpPr>
          <p:spPr>
            <a:xfrm>
              <a:off x="1378607" y="2769538"/>
              <a:ext cx="1555531" cy="369332"/>
            </a:xfrm>
            <a:prstGeom prst="rect">
              <a:avLst/>
            </a:prstGeom>
            <a:noFill/>
          </p:spPr>
          <p:txBody>
            <a:bodyPr wrap="square" rtlCol="0">
              <a:spAutoFit/>
            </a:bodyPr>
            <a:lstStyle/>
            <a:p>
              <a:pPr algn="ctr"/>
              <a:r>
                <a:rPr lang="fr-FR" dirty="0"/>
                <a:t>Me disputer  </a:t>
              </a:r>
            </a:p>
          </p:txBody>
        </p:sp>
      </p:grpSp>
      <p:pic>
        <p:nvPicPr>
          <p:cNvPr id="17" name="Image 16">
            <a:extLst>
              <a:ext uri="{FF2B5EF4-FFF2-40B4-BE49-F238E27FC236}">
                <a16:creationId xmlns:a16="http://schemas.microsoft.com/office/drawing/2014/main" id="{83D1CE79-A942-984E-8141-49ACA6A0FCF8}"/>
              </a:ext>
            </a:extLst>
          </p:cNvPr>
          <p:cNvPicPr>
            <a:picLocks noChangeAspect="1"/>
          </p:cNvPicPr>
          <p:nvPr/>
        </p:nvPicPr>
        <p:blipFill>
          <a:blip r:embed="rId5"/>
          <a:stretch>
            <a:fillRect/>
          </a:stretch>
        </p:blipFill>
        <p:spPr>
          <a:xfrm>
            <a:off x="5365298" y="3975536"/>
            <a:ext cx="784187" cy="818921"/>
          </a:xfrm>
          <a:prstGeom prst="rect">
            <a:avLst/>
          </a:prstGeom>
        </p:spPr>
      </p:pic>
      <p:grpSp>
        <p:nvGrpSpPr>
          <p:cNvPr id="15" name="Groupe 14">
            <a:extLst>
              <a:ext uri="{FF2B5EF4-FFF2-40B4-BE49-F238E27FC236}">
                <a16:creationId xmlns:a16="http://schemas.microsoft.com/office/drawing/2014/main" id="{26D02B4D-6867-1541-A5E2-243FC64A9FB3}"/>
              </a:ext>
            </a:extLst>
          </p:cNvPr>
          <p:cNvGrpSpPr/>
          <p:nvPr/>
        </p:nvGrpSpPr>
        <p:grpSpPr>
          <a:xfrm>
            <a:off x="7729833" y="1531909"/>
            <a:ext cx="3557530" cy="3715105"/>
            <a:chOff x="7813677" y="1589105"/>
            <a:chExt cx="3557530" cy="3762475"/>
          </a:xfrm>
        </p:grpSpPr>
        <p:pic>
          <p:nvPicPr>
            <p:cNvPr id="8" name="Image 7">
              <a:extLst>
                <a:ext uri="{FF2B5EF4-FFF2-40B4-BE49-F238E27FC236}">
                  <a16:creationId xmlns:a16="http://schemas.microsoft.com/office/drawing/2014/main" id="{688CA9F6-14E8-9648-B412-9B716BBB7B0E}"/>
                </a:ext>
              </a:extLst>
            </p:cNvPr>
            <p:cNvPicPr>
              <a:picLocks noChangeAspect="1"/>
            </p:cNvPicPr>
            <p:nvPr/>
          </p:nvPicPr>
          <p:blipFill>
            <a:blip r:embed="rId5"/>
            <a:stretch>
              <a:fillRect/>
            </a:stretch>
          </p:blipFill>
          <p:spPr>
            <a:xfrm>
              <a:off x="7813677" y="1589105"/>
              <a:ext cx="3557530" cy="3762475"/>
            </a:xfrm>
            <a:prstGeom prst="rect">
              <a:avLst/>
            </a:prstGeom>
          </p:spPr>
        </p:pic>
        <p:sp>
          <p:nvSpPr>
            <p:cNvPr id="14" name="Rectangle 13">
              <a:extLst>
                <a:ext uri="{FF2B5EF4-FFF2-40B4-BE49-F238E27FC236}">
                  <a16:creationId xmlns:a16="http://schemas.microsoft.com/office/drawing/2014/main" id="{A797951A-734C-2947-A95E-DCF4672A0259}"/>
                </a:ext>
              </a:extLst>
            </p:cNvPr>
            <p:cNvSpPr/>
            <p:nvPr/>
          </p:nvSpPr>
          <p:spPr>
            <a:xfrm>
              <a:off x="8891360" y="2631038"/>
              <a:ext cx="1440309" cy="1340314"/>
            </a:xfrm>
            <a:prstGeom prst="rect">
              <a:avLst/>
            </a:prstGeom>
          </p:spPr>
          <p:txBody>
            <a:bodyPr wrap="square">
              <a:spAutoFit/>
            </a:bodyPr>
            <a:lstStyle/>
            <a:p>
              <a:pPr algn="ctr"/>
              <a:r>
                <a:rPr lang="fr-FR" sz="1600" dirty="0"/>
                <a:t>Essayer de maîtriser mes émotions quand je suis fâché(e)</a:t>
              </a:r>
            </a:p>
          </p:txBody>
        </p:sp>
      </p:grpSp>
      <p:sp>
        <p:nvSpPr>
          <p:cNvPr id="19" name="ZoneTexte 18">
            <a:extLst>
              <a:ext uri="{FF2B5EF4-FFF2-40B4-BE49-F238E27FC236}">
                <a16:creationId xmlns:a16="http://schemas.microsoft.com/office/drawing/2014/main" id="{E6E4CBE3-109E-2C47-9596-969BF0BA6425}"/>
              </a:ext>
            </a:extLst>
          </p:cNvPr>
          <p:cNvSpPr txBox="1"/>
          <p:nvPr/>
        </p:nvSpPr>
        <p:spPr>
          <a:xfrm>
            <a:off x="4144579" y="1953225"/>
            <a:ext cx="3126586" cy="646331"/>
          </a:xfrm>
          <a:prstGeom prst="rect">
            <a:avLst/>
          </a:prstGeom>
          <a:noFill/>
        </p:spPr>
        <p:txBody>
          <a:bodyPr wrap="square" rtlCol="0">
            <a:spAutoFit/>
          </a:bodyPr>
          <a:lstStyle/>
          <a:p>
            <a:pPr algn="ctr"/>
            <a:r>
              <a:rPr lang="fr-FR" dirty="0"/>
              <a:t>Demander pardon et trouver une solution si possible</a:t>
            </a:r>
          </a:p>
        </p:txBody>
      </p:sp>
    </p:spTree>
    <p:extLst>
      <p:ext uri="{BB962C8B-B14F-4D97-AF65-F5344CB8AC3E}">
        <p14:creationId xmlns:p14="http://schemas.microsoft.com/office/powerpoint/2010/main" val="403594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0.01732 -0.09121 L 0.10339 -0.08403 C 0.12136 -0.0838 0.14675 -0.075 0.17019 -0.05486 C 0.19805 -0.0338 0.21888 -0.01273 0.23125 0.0125 L 0.29401 0.11759 " pathEditMode="relative" rAng="1380000" ptsTypes="AAAAA">
                                      <p:cBhvr>
                                        <p:cTn id="6" dur="2000" fill="hold"/>
                                        <p:tgtEl>
                                          <p:spTgt spid="13"/>
                                        </p:tgtEl>
                                        <p:attrNameLst>
                                          <p:attrName>ppt_x</p:attrName>
                                          <p:attrName>ppt_y</p:attrName>
                                        </p:attrNameLst>
                                      </p:cBhvr>
                                      <p:rCtr x="14661" y="6991"/>
                                    </p:animMotion>
                                  </p:childTnLst>
                                </p:cTn>
                              </p:par>
                            </p:childTnLst>
                          </p:cTn>
                        </p:par>
                        <p:par>
                          <p:cTn id="7" fill="hold">
                            <p:stCondLst>
                              <p:cond delay="2000"/>
                            </p:stCondLst>
                            <p:childTnLst>
                              <p:par>
                                <p:cTn id="8" presetID="6" presetClass="emph" presetSubtype="0" fill="hold" nodeType="afterEffect">
                                  <p:stCondLst>
                                    <p:cond delay="0"/>
                                  </p:stCondLst>
                                  <p:childTnLst>
                                    <p:animScale>
                                      <p:cBhvr>
                                        <p:cTn id="9" dur="2000" fill="hold"/>
                                        <p:tgtEl>
                                          <p:spTgt spid="13"/>
                                        </p:tgtEl>
                                      </p:cBhvr>
                                      <p:by x="25000" y="25000"/>
                                    </p:animScale>
                                  </p:childTnLst>
                                </p:cTn>
                              </p:par>
                            </p:childTnLst>
                          </p:cTn>
                        </p:par>
                        <p:par>
                          <p:cTn id="10" fill="hold">
                            <p:stCondLst>
                              <p:cond delay="4000"/>
                            </p:stCondLst>
                            <p:childTnLst>
                              <p:par>
                                <p:cTn id="11" presetID="1" presetClass="entr" presetSubtype="0" fill="hold" grpId="1" nodeType="after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par>
                          <p:cTn id="13" fill="hold">
                            <p:stCondLst>
                              <p:cond delay="4000"/>
                            </p:stCondLst>
                            <p:childTnLst>
                              <p:par>
                                <p:cTn id="14" presetID="8" presetClass="emph" presetSubtype="0" fill="hold" nodeType="afterEffect">
                                  <p:stCondLst>
                                    <p:cond delay="0"/>
                                  </p:stCondLst>
                                  <p:childTnLst>
                                    <p:animRot by="21600000">
                                      <p:cBhvr>
                                        <p:cTn id="15" dur="2000" fill="hold"/>
                                        <p:tgtEl>
                                          <p:spTgt spid="13"/>
                                        </p:tgtEl>
                                        <p:attrNameLst>
                                          <p:attrName>r</p:attrName>
                                        </p:attrNameLst>
                                      </p:cBhvr>
                                    </p:animRot>
                                  </p:childTnLst>
                                </p:cTn>
                              </p:par>
                              <p:par>
                                <p:cTn id="16" presetID="32" presetClass="emph" presetSubtype="0" fill="hold" grpId="0" nodeType="withEffect">
                                  <p:stCondLst>
                                    <p:cond delay="0"/>
                                  </p:stCondLst>
                                  <p:childTnLst>
                                    <p:animRot by="120000">
                                      <p:cBhvr>
                                        <p:cTn id="17" dur="100" fill="hold">
                                          <p:stCondLst>
                                            <p:cond delay="0"/>
                                          </p:stCondLst>
                                        </p:cTn>
                                        <p:tgtEl>
                                          <p:spTgt spid="19"/>
                                        </p:tgtEl>
                                        <p:attrNameLst>
                                          <p:attrName>r</p:attrName>
                                        </p:attrNameLst>
                                      </p:cBhvr>
                                    </p:animRot>
                                    <p:animRot by="-240000">
                                      <p:cBhvr>
                                        <p:cTn id="18" dur="200" fill="hold">
                                          <p:stCondLst>
                                            <p:cond delay="200"/>
                                          </p:stCondLst>
                                        </p:cTn>
                                        <p:tgtEl>
                                          <p:spTgt spid="19"/>
                                        </p:tgtEl>
                                        <p:attrNameLst>
                                          <p:attrName>r</p:attrName>
                                        </p:attrNameLst>
                                      </p:cBhvr>
                                    </p:animRot>
                                    <p:animRot by="240000">
                                      <p:cBhvr>
                                        <p:cTn id="19" dur="200" fill="hold">
                                          <p:stCondLst>
                                            <p:cond delay="400"/>
                                          </p:stCondLst>
                                        </p:cTn>
                                        <p:tgtEl>
                                          <p:spTgt spid="19"/>
                                        </p:tgtEl>
                                        <p:attrNameLst>
                                          <p:attrName>r</p:attrName>
                                        </p:attrNameLst>
                                      </p:cBhvr>
                                    </p:animRot>
                                    <p:animRot by="-240000">
                                      <p:cBhvr>
                                        <p:cTn id="20" dur="200" fill="hold">
                                          <p:stCondLst>
                                            <p:cond delay="600"/>
                                          </p:stCondLst>
                                        </p:cTn>
                                        <p:tgtEl>
                                          <p:spTgt spid="19"/>
                                        </p:tgtEl>
                                        <p:attrNameLst>
                                          <p:attrName>r</p:attrName>
                                        </p:attrNameLst>
                                      </p:cBhvr>
                                    </p:animRot>
                                    <p:animRot by="120000">
                                      <p:cBhvr>
                                        <p:cTn id="21" dur="200" fill="hold">
                                          <p:stCondLst>
                                            <p:cond delay="800"/>
                                          </p:stCondLst>
                                        </p:cTn>
                                        <p:tgtEl>
                                          <p:spTgt spid="19"/>
                                        </p:tgtEl>
                                        <p:attrNameLst>
                                          <p:attrName>r</p:attrName>
                                        </p:attrNameLst>
                                      </p:cBhvr>
                                    </p:animRot>
                                  </p:childTnLst>
                                </p:cTn>
                              </p:par>
                            </p:childTnLst>
                          </p:cTn>
                        </p:par>
                        <p:par>
                          <p:cTn id="22" fill="hold">
                            <p:stCondLst>
                              <p:cond delay="6000"/>
                            </p:stCondLst>
                            <p:childTnLst>
                              <p:par>
                                <p:cTn id="23" presetID="9" presetClass="exit" presetSubtype="0" fill="hold" nodeType="afterEffect">
                                  <p:stCondLst>
                                    <p:cond delay="0"/>
                                  </p:stCondLst>
                                  <p:childTnLst>
                                    <p:animEffect transition="out" filter="dissolv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par>
                          <p:cTn id="26" fill="hold">
                            <p:stCondLst>
                              <p:cond delay="6500"/>
                            </p:stCondLst>
                            <p:childTnLst>
                              <p:par>
                                <p:cTn id="27" presetID="9" presetClass="entr" presetSubtype="0"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dissolve">
                                      <p:cBhvr>
                                        <p:cTn id="29" dur="500"/>
                                        <p:tgtEl>
                                          <p:spTgt spid="17"/>
                                        </p:tgtEl>
                                      </p:cBhvr>
                                    </p:animEffect>
                                  </p:childTnLst>
                                </p:cTn>
                              </p:par>
                            </p:childTnLst>
                          </p:cTn>
                        </p:par>
                        <p:par>
                          <p:cTn id="30" fill="hold">
                            <p:stCondLst>
                              <p:cond delay="7000"/>
                            </p:stCondLst>
                            <p:childTnLst>
                              <p:par>
                                <p:cTn id="31" presetID="37" presetClass="path" presetSubtype="0" accel="50000" decel="50000" fill="hold" nodeType="afterEffect">
                                  <p:stCondLst>
                                    <p:cond delay="0"/>
                                  </p:stCondLst>
                                  <p:childTnLst>
                                    <p:animMotion origin="layout" path="M -0.00117 -0.01597 L 0.06927 -0.13796 C 0.08372 -0.16551 0.10794 -0.18865 0.13515 -0.20115 C 0.16601 -0.21435 0.19245 -0.21342 0.21263 -0.20138 L 0.30768 -0.15301 " pathEditMode="relative" rAng="20760000" ptsTypes="AAAAA">
                                      <p:cBhvr>
                                        <p:cTn id="32" dur="2000" fill="hold"/>
                                        <p:tgtEl>
                                          <p:spTgt spid="17"/>
                                        </p:tgtEl>
                                        <p:attrNameLst>
                                          <p:attrName>ppt_x</p:attrName>
                                          <p:attrName>ppt_y</p:attrName>
                                        </p:attrNameLst>
                                      </p:cBhvr>
                                      <p:rCtr x="14609" y="-12731"/>
                                    </p:animMotion>
                                  </p:childTnLst>
                                </p:cTn>
                              </p:par>
                            </p:childTnLst>
                          </p:cTn>
                        </p:par>
                        <p:par>
                          <p:cTn id="33" fill="hold">
                            <p:stCondLst>
                              <p:cond delay="9000"/>
                            </p:stCondLst>
                            <p:childTnLst>
                              <p:par>
                                <p:cTn id="34" presetID="6" presetClass="emph" presetSubtype="0" fill="hold" nodeType="afterEffect">
                                  <p:stCondLst>
                                    <p:cond delay="0"/>
                                  </p:stCondLst>
                                  <p:childTnLst>
                                    <p:animScale>
                                      <p:cBhvr>
                                        <p:cTn id="35" dur="2000" fill="hold"/>
                                        <p:tgtEl>
                                          <p:spTgt spid="17"/>
                                        </p:tgtEl>
                                      </p:cBhvr>
                                      <p:by x="400000" y="400000"/>
                                    </p:animScale>
                                  </p:childTnLst>
                                </p:cTn>
                              </p:par>
                            </p:childTnLst>
                          </p:cTn>
                        </p:par>
                        <p:par>
                          <p:cTn id="36" fill="hold">
                            <p:stCondLst>
                              <p:cond delay="11000"/>
                            </p:stCondLst>
                            <p:childTnLst>
                              <p:par>
                                <p:cTn id="37" presetID="9" presetClass="entr" presetSubtype="0"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dissolv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7E3D8A-0C43-6E42-BED9-C631CBE3EA84}"/>
              </a:ext>
            </a:extLst>
          </p:cNvPr>
          <p:cNvSpPr>
            <a:spLocks noGrp="1"/>
          </p:cNvSpPr>
          <p:nvPr>
            <p:ph type="title"/>
          </p:nvPr>
        </p:nvSpPr>
        <p:spPr>
          <a:xfrm>
            <a:off x="1024128" y="1353231"/>
            <a:ext cx="11025118" cy="479655"/>
          </a:xfrm>
        </p:spPr>
        <p:txBody>
          <a:bodyPr>
            <a:normAutofit fontScale="90000"/>
          </a:bodyPr>
          <a:lstStyle/>
          <a:p>
            <a:r>
              <a:rPr lang="fr-FR" sz="4400" dirty="0"/>
              <a:t>Active la machine du repentir et vois ce qui se passe !</a:t>
            </a:r>
            <a:br>
              <a:rPr lang="fr-FR" b="1" dirty="0"/>
            </a:br>
            <a:endParaRPr lang="fr-FR" dirty="0"/>
          </a:p>
        </p:txBody>
      </p:sp>
      <p:pic>
        <p:nvPicPr>
          <p:cNvPr id="3" name="Image 2">
            <a:extLst>
              <a:ext uri="{FF2B5EF4-FFF2-40B4-BE49-F238E27FC236}">
                <a16:creationId xmlns:a16="http://schemas.microsoft.com/office/drawing/2014/main" id="{31A8382F-91B1-4046-A948-831BBADD3501}"/>
              </a:ext>
            </a:extLst>
          </p:cNvPr>
          <p:cNvPicPr>
            <a:picLocks noChangeAspect="1"/>
          </p:cNvPicPr>
          <p:nvPr/>
        </p:nvPicPr>
        <p:blipFill>
          <a:blip r:embed="rId2"/>
          <a:stretch>
            <a:fillRect/>
          </a:stretch>
        </p:blipFill>
        <p:spPr>
          <a:xfrm>
            <a:off x="4144579" y="2707295"/>
            <a:ext cx="3251200" cy="3251200"/>
          </a:xfrm>
          <a:prstGeom prst="rect">
            <a:avLst/>
          </a:prstGeom>
        </p:spPr>
      </p:pic>
      <p:pic>
        <p:nvPicPr>
          <p:cNvPr id="4" name="Image 3">
            <a:extLst>
              <a:ext uri="{FF2B5EF4-FFF2-40B4-BE49-F238E27FC236}">
                <a16:creationId xmlns:a16="http://schemas.microsoft.com/office/drawing/2014/main" id="{0F7A83BA-56BC-9C46-B1FC-DBD3096C9369}"/>
              </a:ext>
            </a:extLst>
          </p:cNvPr>
          <p:cNvPicPr>
            <a:picLocks noChangeAspect="1"/>
          </p:cNvPicPr>
          <p:nvPr/>
        </p:nvPicPr>
        <p:blipFill>
          <a:blip r:embed="rId3"/>
          <a:stretch>
            <a:fillRect/>
          </a:stretch>
        </p:blipFill>
        <p:spPr>
          <a:xfrm>
            <a:off x="865352" y="4101661"/>
            <a:ext cx="2582042" cy="2582042"/>
          </a:xfrm>
          <a:prstGeom prst="rect">
            <a:avLst/>
          </a:prstGeom>
        </p:spPr>
      </p:pic>
      <p:pic>
        <p:nvPicPr>
          <p:cNvPr id="7" name="Image 6">
            <a:extLst>
              <a:ext uri="{FF2B5EF4-FFF2-40B4-BE49-F238E27FC236}">
                <a16:creationId xmlns:a16="http://schemas.microsoft.com/office/drawing/2014/main" id="{E80969BF-9CF6-A64E-B2DB-B885CEBA3ABD}"/>
              </a:ext>
            </a:extLst>
          </p:cNvPr>
          <p:cNvPicPr>
            <a:picLocks noChangeAspect="1"/>
          </p:cNvPicPr>
          <p:nvPr/>
        </p:nvPicPr>
        <p:blipFill>
          <a:blip r:embed="rId3"/>
          <a:stretch>
            <a:fillRect/>
          </a:stretch>
        </p:blipFill>
        <p:spPr>
          <a:xfrm>
            <a:off x="8301421" y="4101661"/>
            <a:ext cx="2582042" cy="2582042"/>
          </a:xfrm>
          <a:prstGeom prst="rect">
            <a:avLst/>
          </a:prstGeom>
        </p:spPr>
      </p:pic>
      <p:grpSp>
        <p:nvGrpSpPr>
          <p:cNvPr id="13" name="Groupe 12">
            <a:extLst>
              <a:ext uri="{FF2B5EF4-FFF2-40B4-BE49-F238E27FC236}">
                <a16:creationId xmlns:a16="http://schemas.microsoft.com/office/drawing/2014/main" id="{D797C79C-3E89-AC40-B85A-5C41D0AEEF31}"/>
              </a:ext>
            </a:extLst>
          </p:cNvPr>
          <p:cNvGrpSpPr/>
          <p:nvPr/>
        </p:nvGrpSpPr>
        <p:grpSpPr>
          <a:xfrm>
            <a:off x="377608" y="1589105"/>
            <a:ext cx="3557530" cy="3762475"/>
            <a:chOff x="377608" y="1589105"/>
            <a:chExt cx="3557530" cy="3762475"/>
          </a:xfrm>
        </p:grpSpPr>
        <p:pic>
          <p:nvPicPr>
            <p:cNvPr id="11" name="Image 10">
              <a:extLst>
                <a:ext uri="{FF2B5EF4-FFF2-40B4-BE49-F238E27FC236}">
                  <a16:creationId xmlns:a16="http://schemas.microsoft.com/office/drawing/2014/main" id="{51433A7A-8C37-BD4A-8472-265187FEE350}"/>
                </a:ext>
              </a:extLst>
            </p:cNvPr>
            <p:cNvPicPr>
              <a:picLocks noChangeAspect="1"/>
            </p:cNvPicPr>
            <p:nvPr/>
          </p:nvPicPr>
          <p:blipFill>
            <a:blip r:embed="rId4"/>
            <a:stretch>
              <a:fillRect/>
            </a:stretch>
          </p:blipFill>
          <p:spPr>
            <a:xfrm>
              <a:off x="377608" y="1589105"/>
              <a:ext cx="3557530" cy="3762475"/>
            </a:xfrm>
            <a:prstGeom prst="rect">
              <a:avLst/>
            </a:prstGeom>
          </p:spPr>
        </p:pic>
        <p:sp>
          <p:nvSpPr>
            <p:cNvPr id="12" name="ZoneTexte 11">
              <a:extLst>
                <a:ext uri="{FF2B5EF4-FFF2-40B4-BE49-F238E27FC236}">
                  <a16:creationId xmlns:a16="http://schemas.microsoft.com/office/drawing/2014/main" id="{140836A8-79D7-9C4C-835D-6609F12276C7}"/>
                </a:ext>
              </a:extLst>
            </p:cNvPr>
            <p:cNvSpPr txBox="1"/>
            <p:nvPr/>
          </p:nvSpPr>
          <p:spPr>
            <a:xfrm>
              <a:off x="1378607" y="2769538"/>
              <a:ext cx="1555531" cy="923330"/>
            </a:xfrm>
            <a:prstGeom prst="rect">
              <a:avLst/>
            </a:prstGeom>
            <a:noFill/>
          </p:spPr>
          <p:txBody>
            <a:bodyPr wrap="square" rtlCol="0">
              <a:spAutoFit/>
            </a:bodyPr>
            <a:lstStyle/>
            <a:p>
              <a:pPr algn="ctr"/>
              <a:r>
                <a:rPr lang="fr-FR" dirty="0"/>
                <a:t>Se venger de quelqu’un qui nous a blessé</a:t>
              </a:r>
            </a:p>
          </p:txBody>
        </p:sp>
      </p:grpSp>
      <p:pic>
        <p:nvPicPr>
          <p:cNvPr id="17" name="Image 16">
            <a:extLst>
              <a:ext uri="{FF2B5EF4-FFF2-40B4-BE49-F238E27FC236}">
                <a16:creationId xmlns:a16="http://schemas.microsoft.com/office/drawing/2014/main" id="{83D1CE79-A942-984E-8141-49ACA6A0FCF8}"/>
              </a:ext>
            </a:extLst>
          </p:cNvPr>
          <p:cNvPicPr>
            <a:picLocks noChangeAspect="1"/>
          </p:cNvPicPr>
          <p:nvPr/>
        </p:nvPicPr>
        <p:blipFill>
          <a:blip r:embed="rId5"/>
          <a:stretch>
            <a:fillRect/>
          </a:stretch>
        </p:blipFill>
        <p:spPr>
          <a:xfrm>
            <a:off x="5365298" y="3975536"/>
            <a:ext cx="784187" cy="818921"/>
          </a:xfrm>
          <a:prstGeom prst="rect">
            <a:avLst/>
          </a:prstGeom>
        </p:spPr>
      </p:pic>
      <p:grpSp>
        <p:nvGrpSpPr>
          <p:cNvPr id="15" name="Groupe 14">
            <a:extLst>
              <a:ext uri="{FF2B5EF4-FFF2-40B4-BE49-F238E27FC236}">
                <a16:creationId xmlns:a16="http://schemas.microsoft.com/office/drawing/2014/main" id="{26D02B4D-6867-1541-A5E2-243FC64A9FB3}"/>
              </a:ext>
            </a:extLst>
          </p:cNvPr>
          <p:cNvGrpSpPr/>
          <p:nvPr/>
        </p:nvGrpSpPr>
        <p:grpSpPr>
          <a:xfrm>
            <a:off x="7729833" y="1531909"/>
            <a:ext cx="3557530" cy="3715105"/>
            <a:chOff x="7813677" y="1589105"/>
            <a:chExt cx="3557530" cy="3762475"/>
          </a:xfrm>
        </p:grpSpPr>
        <p:pic>
          <p:nvPicPr>
            <p:cNvPr id="8" name="Image 7">
              <a:extLst>
                <a:ext uri="{FF2B5EF4-FFF2-40B4-BE49-F238E27FC236}">
                  <a16:creationId xmlns:a16="http://schemas.microsoft.com/office/drawing/2014/main" id="{688CA9F6-14E8-9648-B412-9B716BBB7B0E}"/>
                </a:ext>
              </a:extLst>
            </p:cNvPr>
            <p:cNvPicPr>
              <a:picLocks noChangeAspect="1"/>
            </p:cNvPicPr>
            <p:nvPr/>
          </p:nvPicPr>
          <p:blipFill>
            <a:blip r:embed="rId5"/>
            <a:stretch>
              <a:fillRect/>
            </a:stretch>
          </p:blipFill>
          <p:spPr>
            <a:xfrm>
              <a:off x="7813677" y="1589105"/>
              <a:ext cx="3557530" cy="3762475"/>
            </a:xfrm>
            <a:prstGeom prst="rect">
              <a:avLst/>
            </a:prstGeom>
          </p:spPr>
        </p:pic>
        <p:sp>
          <p:nvSpPr>
            <p:cNvPr id="14" name="Rectangle 13">
              <a:extLst>
                <a:ext uri="{FF2B5EF4-FFF2-40B4-BE49-F238E27FC236}">
                  <a16:creationId xmlns:a16="http://schemas.microsoft.com/office/drawing/2014/main" id="{A797951A-734C-2947-A95E-DCF4672A0259}"/>
                </a:ext>
              </a:extLst>
            </p:cNvPr>
            <p:cNvSpPr/>
            <p:nvPr/>
          </p:nvSpPr>
          <p:spPr>
            <a:xfrm>
              <a:off x="8891360" y="2631038"/>
              <a:ext cx="1440309" cy="1340314"/>
            </a:xfrm>
            <a:prstGeom prst="rect">
              <a:avLst/>
            </a:prstGeom>
          </p:spPr>
          <p:txBody>
            <a:bodyPr wrap="square">
              <a:spAutoFit/>
            </a:bodyPr>
            <a:lstStyle/>
            <a:p>
              <a:pPr algn="ctr"/>
              <a:r>
                <a:rPr lang="fr-FR" sz="1600" dirty="0"/>
                <a:t>Faire aux autres ce que je voudrais qu’ils me fassent</a:t>
              </a:r>
            </a:p>
          </p:txBody>
        </p:sp>
      </p:grpSp>
      <p:sp>
        <p:nvSpPr>
          <p:cNvPr id="19" name="ZoneTexte 18">
            <a:extLst>
              <a:ext uri="{FF2B5EF4-FFF2-40B4-BE49-F238E27FC236}">
                <a16:creationId xmlns:a16="http://schemas.microsoft.com/office/drawing/2014/main" id="{E6E4CBE3-109E-2C47-9596-969BF0BA6425}"/>
              </a:ext>
            </a:extLst>
          </p:cNvPr>
          <p:cNvSpPr txBox="1"/>
          <p:nvPr/>
        </p:nvSpPr>
        <p:spPr>
          <a:xfrm>
            <a:off x="4144579" y="1953225"/>
            <a:ext cx="3126586" cy="646331"/>
          </a:xfrm>
          <a:prstGeom prst="rect">
            <a:avLst/>
          </a:prstGeom>
          <a:noFill/>
        </p:spPr>
        <p:txBody>
          <a:bodyPr wrap="square" rtlCol="0">
            <a:spAutoFit/>
          </a:bodyPr>
          <a:lstStyle/>
          <a:p>
            <a:pPr algn="ctr"/>
            <a:r>
              <a:rPr lang="fr-FR" dirty="0"/>
              <a:t>Demander pardon et réparer le mal que j’ai pu faire</a:t>
            </a:r>
          </a:p>
        </p:txBody>
      </p:sp>
    </p:spTree>
    <p:extLst>
      <p:ext uri="{BB962C8B-B14F-4D97-AF65-F5344CB8AC3E}">
        <p14:creationId xmlns:p14="http://schemas.microsoft.com/office/powerpoint/2010/main" val="3078218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0.01732 -0.09121 L 0.10339 -0.08403 C 0.12136 -0.0838 0.14675 -0.075 0.17019 -0.05486 C 0.19805 -0.0338 0.21888 -0.01273 0.23125 0.0125 L 0.29401 0.11759 " pathEditMode="relative" rAng="1380000" ptsTypes="AAAAA">
                                      <p:cBhvr>
                                        <p:cTn id="6" dur="2000" fill="hold"/>
                                        <p:tgtEl>
                                          <p:spTgt spid="13"/>
                                        </p:tgtEl>
                                        <p:attrNameLst>
                                          <p:attrName>ppt_x</p:attrName>
                                          <p:attrName>ppt_y</p:attrName>
                                        </p:attrNameLst>
                                      </p:cBhvr>
                                      <p:rCtr x="14661" y="6991"/>
                                    </p:animMotion>
                                  </p:childTnLst>
                                </p:cTn>
                              </p:par>
                            </p:childTnLst>
                          </p:cTn>
                        </p:par>
                        <p:par>
                          <p:cTn id="7" fill="hold">
                            <p:stCondLst>
                              <p:cond delay="2000"/>
                            </p:stCondLst>
                            <p:childTnLst>
                              <p:par>
                                <p:cTn id="8" presetID="6" presetClass="emph" presetSubtype="0" fill="hold" nodeType="afterEffect">
                                  <p:stCondLst>
                                    <p:cond delay="0"/>
                                  </p:stCondLst>
                                  <p:childTnLst>
                                    <p:animScale>
                                      <p:cBhvr>
                                        <p:cTn id="9" dur="2000" fill="hold"/>
                                        <p:tgtEl>
                                          <p:spTgt spid="13"/>
                                        </p:tgtEl>
                                      </p:cBhvr>
                                      <p:by x="25000" y="25000"/>
                                    </p:animScale>
                                  </p:childTnLst>
                                </p:cTn>
                              </p:par>
                            </p:childTnLst>
                          </p:cTn>
                        </p:par>
                        <p:par>
                          <p:cTn id="10" fill="hold">
                            <p:stCondLst>
                              <p:cond delay="4000"/>
                            </p:stCondLst>
                            <p:childTnLst>
                              <p:par>
                                <p:cTn id="11" presetID="1" presetClass="entr" presetSubtype="0" fill="hold" grpId="1" nodeType="after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par>
                          <p:cTn id="13" fill="hold">
                            <p:stCondLst>
                              <p:cond delay="4000"/>
                            </p:stCondLst>
                            <p:childTnLst>
                              <p:par>
                                <p:cTn id="14" presetID="8" presetClass="emph" presetSubtype="0" fill="hold" nodeType="afterEffect">
                                  <p:stCondLst>
                                    <p:cond delay="0"/>
                                  </p:stCondLst>
                                  <p:childTnLst>
                                    <p:animRot by="21600000">
                                      <p:cBhvr>
                                        <p:cTn id="15" dur="2000" fill="hold"/>
                                        <p:tgtEl>
                                          <p:spTgt spid="13"/>
                                        </p:tgtEl>
                                        <p:attrNameLst>
                                          <p:attrName>r</p:attrName>
                                        </p:attrNameLst>
                                      </p:cBhvr>
                                    </p:animRot>
                                  </p:childTnLst>
                                </p:cTn>
                              </p:par>
                              <p:par>
                                <p:cTn id="16" presetID="32" presetClass="emph" presetSubtype="0" fill="hold" grpId="0" nodeType="withEffect">
                                  <p:stCondLst>
                                    <p:cond delay="0"/>
                                  </p:stCondLst>
                                  <p:childTnLst>
                                    <p:animRot by="120000">
                                      <p:cBhvr>
                                        <p:cTn id="17" dur="100" fill="hold">
                                          <p:stCondLst>
                                            <p:cond delay="0"/>
                                          </p:stCondLst>
                                        </p:cTn>
                                        <p:tgtEl>
                                          <p:spTgt spid="19"/>
                                        </p:tgtEl>
                                        <p:attrNameLst>
                                          <p:attrName>r</p:attrName>
                                        </p:attrNameLst>
                                      </p:cBhvr>
                                    </p:animRot>
                                    <p:animRot by="-240000">
                                      <p:cBhvr>
                                        <p:cTn id="18" dur="200" fill="hold">
                                          <p:stCondLst>
                                            <p:cond delay="200"/>
                                          </p:stCondLst>
                                        </p:cTn>
                                        <p:tgtEl>
                                          <p:spTgt spid="19"/>
                                        </p:tgtEl>
                                        <p:attrNameLst>
                                          <p:attrName>r</p:attrName>
                                        </p:attrNameLst>
                                      </p:cBhvr>
                                    </p:animRot>
                                    <p:animRot by="240000">
                                      <p:cBhvr>
                                        <p:cTn id="19" dur="200" fill="hold">
                                          <p:stCondLst>
                                            <p:cond delay="400"/>
                                          </p:stCondLst>
                                        </p:cTn>
                                        <p:tgtEl>
                                          <p:spTgt spid="19"/>
                                        </p:tgtEl>
                                        <p:attrNameLst>
                                          <p:attrName>r</p:attrName>
                                        </p:attrNameLst>
                                      </p:cBhvr>
                                    </p:animRot>
                                    <p:animRot by="-240000">
                                      <p:cBhvr>
                                        <p:cTn id="20" dur="200" fill="hold">
                                          <p:stCondLst>
                                            <p:cond delay="600"/>
                                          </p:stCondLst>
                                        </p:cTn>
                                        <p:tgtEl>
                                          <p:spTgt spid="19"/>
                                        </p:tgtEl>
                                        <p:attrNameLst>
                                          <p:attrName>r</p:attrName>
                                        </p:attrNameLst>
                                      </p:cBhvr>
                                    </p:animRot>
                                    <p:animRot by="120000">
                                      <p:cBhvr>
                                        <p:cTn id="21" dur="200" fill="hold">
                                          <p:stCondLst>
                                            <p:cond delay="800"/>
                                          </p:stCondLst>
                                        </p:cTn>
                                        <p:tgtEl>
                                          <p:spTgt spid="19"/>
                                        </p:tgtEl>
                                        <p:attrNameLst>
                                          <p:attrName>r</p:attrName>
                                        </p:attrNameLst>
                                      </p:cBhvr>
                                    </p:animRot>
                                  </p:childTnLst>
                                </p:cTn>
                              </p:par>
                            </p:childTnLst>
                          </p:cTn>
                        </p:par>
                        <p:par>
                          <p:cTn id="22" fill="hold">
                            <p:stCondLst>
                              <p:cond delay="6000"/>
                            </p:stCondLst>
                            <p:childTnLst>
                              <p:par>
                                <p:cTn id="23" presetID="9" presetClass="exit" presetSubtype="0" fill="hold" nodeType="afterEffect">
                                  <p:stCondLst>
                                    <p:cond delay="0"/>
                                  </p:stCondLst>
                                  <p:childTnLst>
                                    <p:animEffect transition="out" filter="dissolv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par>
                          <p:cTn id="26" fill="hold">
                            <p:stCondLst>
                              <p:cond delay="6500"/>
                            </p:stCondLst>
                            <p:childTnLst>
                              <p:par>
                                <p:cTn id="27" presetID="9" presetClass="entr" presetSubtype="0"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dissolve">
                                      <p:cBhvr>
                                        <p:cTn id="29" dur="500"/>
                                        <p:tgtEl>
                                          <p:spTgt spid="17"/>
                                        </p:tgtEl>
                                      </p:cBhvr>
                                    </p:animEffect>
                                  </p:childTnLst>
                                </p:cTn>
                              </p:par>
                            </p:childTnLst>
                          </p:cTn>
                        </p:par>
                        <p:par>
                          <p:cTn id="30" fill="hold">
                            <p:stCondLst>
                              <p:cond delay="7000"/>
                            </p:stCondLst>
                            <p:childTnLst>
                              <p:par>
                                <p:cTn id="31" presetID="37" presetClass="path" presetSubtype="0" accel="50000" decel="50000" fill="hold" nodeType="afterEffect">
                                  <p:stCondLst>
                                    <p:cond delay="0"/>
                                  </p:stCondLst>
                                  <p:childTnLst>
                                    <p:animMotion origin="layout" path="M -0.00117 -0.01597 L 0.06927 -0.13796 C 0.08372 -0.16551 0.10794 -0.18865 0.13515 -0.20115 C 0.16601 -0.21435 0.19245 -0.21342 0.21263 -0.20138 L 0.30768 -0.15301 " pathEditMode="relative" rAng="20760000" ptsTypes="AAAAA">
                                      <p:cBhvr>
                                        <p:cTn id="32" dur="2000" fill="hold"/>
                                        <p:tgtEl>
                                          <p:spTgt spid="17"/>
                                        </p:tgtEl>
                                        <p:attrNameLst>
                                          <p:attrName>ppt_x</p:attrName>
                                          <p:attrName>ppt_y</p:attrName>
                                        </p:attrNameLst>
                                      </p:cBhvr>
                                      <p:rCtr x="14609" y="-12731"/>
                                    </p:animMotion>
                                  </p:childTnLst>
                                </p:cTn>
                              </p:par>
                            </p:childTnLst>
                          </p:cTn>
                        </p:par>
                        <p:par>
                          <p:cTn id="33" fill="hold">
                            <p:stCondLst>
                              <p:cond delay="9000"/>
                            </p:stCondLst>
                            <p:childTnLst>
                              <p:par>
                                <p:cTn id="34" presetID="6" presetClass="emph" presetSubtype="0" fill="hold" nodeType="afterEffect">
                                  <p:stCondLst>
                                    <p:cond delay="0"/>
                                  </p:stCondLst>
                                  <p:childTnLst>
                                    <p:animScale>
                                      <p:cBhvr>
                                        <p:cTn id="35" dur="2000" fill="hold"/>
                                        <p:tgtEl>
                                          <p:spTgt spid="17"/>
                                        </p:tgtEl>
                                      </p:cBhvr>
                                      <p:by x="400000" y="400000"/>
                                    </p:animScale>
                                  </p:childTnLst>
                                </p:cTn>
                              </p:par>
                            </p:childTnLst>
                          </p:cTn>
                        </p:par>
                        <p:par>
                          <p:cTn id="36" fill="hold">
                            <p:stCondLst>
                              <p:cond delay="11000"/>
                            </p:stCondLst>
                            <p:childTnLst>
                              <p:par>
                                <p:cTn id="37" presetID="9" presetClass="entr" presetSubtype="0"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dissolv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7E3D8A-0C43-6E42-BED9-C631CBE3EA84}"/>
              </a:ext>
            </a:extLst>
          </p:cNvPr>
          <p:cNvSpPr>
            <a:spLocks noGrp="1"/>
          </p:cNvSpPr>
          <p:nvPr>
            <p:ph type="title"/>
          </p:nvPr>
        </p:nvSpPr>
        <p:spPr>
          <a:xfrm>
            <a:off x="1024128" y="1353231"/>
            <a:ext cx="11025118" cy="479655"/>
          </a:xfrm>
        </p:spPr>
        <p:txBody>
          <a:bodyPr>
            <a:normAutofit fontScale="90000"/>
          </a:bodyPr>
          <a:lstStyle/>
          <a:p>
            <a:r>
              <a:rPr lang="fr-FR" sz="4400" dirty="0"/>
              <a:t>Active la machine du repentir et vois ce qui se passe !</a:t>
            </a:r>
            <a:br>
              <a:rPr lang="fr-FR" b="1" dirty="0"/>
            </a:br>
            <a:endParaRPr lang="fr-FR" dirty="0"/>
          </a:p>
        </p:txBody>
      </p:sp>
      <p:pic>
        <p:nvPicPr>
          <p:cNvPr id="3" name="Image 2">
            <a:extLst>
              <a:ext uri="{FF2B5EF4-FFF2-40B4-BE49-F238E27FC236}">
                <a16:creationId xmlns:a16="http://schemas.microsoft.com/office/drawing/2014/main" id="{31A8382F-91B1-4046-A948-831BBADD3501}"/>
              </a:ext>
            </a:extLst>
          </p:cNvPr>
          <p:cNvPicPr>
            <a:picLocks noChangeAspect="1"/>
          </p:cNvPicPr>
          <p:nvPr/>
        </p:nvPicPr>
        <p:blipFill>
          <a:blip r:embed="rId2"/>
          <a:stretch>
            <a:fillRect/>
          </a:stretch>
        </p:blipFill>
        <p:spPr>
          <a:xfrm>
            <a:off x="4144579" y="2707295"/>
            <a:ext cx="3251200" cy="3251200"/>
          </a:xfrm>
          <a:prstGeom prst="rect">
            <a:avLst/>
          </a:prstGeom>
        </p:spPr>
      </p:pic>
      <p:pic>
        <p:nvPicPr>
          <p:cNvPr id="4" name="Image 3">
            <a:extLst>
              <a:ext uri="{FF2B5EF4-FFF2-40B4-BE49-F238E27FC236}">
                <a16:creationId xmlns:a16="http://schemas.microsoft.com/office/drawing/2014/main" id="{0F7A83BA-56BC-9C46-B1FC-DBD3096C9369}"/>
              </a:ext>
            </a:extLst>
          </p:cNvPr>
          <p:cNvPicPr>
            <a:picLocks noChangeAspect="1"/>
          </p:cNvPicPr>
          <p:nvPr/>
        </p:nvPicPr>
        <p:blipFill>
          <a:blip r:embed="rId3"/>
          <a:stretch>
            <a:fillRect/>
          </a:stretch>
        </p:blipFill>
        <p:spPr>
          <a:xfrm>
            <a:off x="865352" y="4101661"/>
            <a:ext cx="2582042" cy="2582042"/>
          </a:xfrm>
          <a:prstGeom prst="rect">
            <a:avLst/>
          </a:prstGeom>
        </p:spPr>
      </p:pic>
      <p:pic>
        <p:nvPicPr>
          <p:cNvPr id="7" name="Image 6">
            <a:extLst>
              <a:ext uri="{FF2B5EF4-FFF2-40B4-BE49-F238E27FC236}">
                <a16:creationId xmlns:a16="http://schemas.microsoft.com/office/drawing/2014/main" id="{E80969BF-9CF6-A64E-B2DB-B885CEBA3ABD}"/>
              </a:ext>
            </a:extLst>
          </p:cNvPr>
          <p:cNvPicPr>
            <a:picLocks noChangeAspect="1"/>
          </p:cNvPicPr>
          <p:nvPr/>
        </p:nvPicPr>
        <p:blipFill>
          <a:blip r:embed="rId3"/>
          <a:stretch>
            <a:fillRect/>
          </a:stretch>
        </p:blipFill>
        <p:spPr>
          <a:xfrm>
            <a:off x="8301421" y="4101661"/>
            <a:ext cx="2582042" cy="2582042"/>
          </a:xfrm>
          <a:prstGeom prst="rect">
            <a:avLst/>
          </a:prstGeom>
        </p:spPr>
      </p:pic>
      <p:grpSp>
        <p:nvGrpSpPr>
          <p:cNvPr id="13" name="Groupe 12">
            <a:extLst>
              <a:ext uri="{FF2B5EF4-FFF2-40B4-BE49-F238E27FC236}">
                <a16:creationId xmlns:a16="http://schemas.microsoft.com/office/drawing/2014/main" id="{D797C79C-3E89-AC40-B85A-5C41D0AEEF31}"/>
              </a:ext>
            </a:extLst>
          </p:cNvPr>
          <p:cNvGrpSpPr/>
          <p:nvPr/>
        </p:nvGrpSpPr>
        <p:grpSpPr>
          <a:xfrm>
            <a:off x="377608" y="1589105"/>
            <a:ext cx="3557530" cy="3762475"/>
            <a:chOff x="377608" y="1589105"/>
            <a:chExt cx="3557530" cy="3762475"/>
          </a:xfrm>
        </p:grpSpPr>
        <p:pic>
          <p:nvPicPr>
            <p:cNvPr id="11" name="Image 10">
              <a:extLst>
                <a:ext uri="{FF2B5EF4-FFF2-40B4-BE49-F238E27FC236}">
                  <a16:creationId xmlns:a16="http://schemas.microsoft.com/office/drawing/2014/main" id="{51433A7A-8C37-BD4A-8472-265187FEE350}"/>
                </a:ext>
              </a:extLst>
            </p:cNvPr>
            <p:cNvPicPr>
              <a:picLocks noChangeAspect="1"/>
            </p:cNvPicPr>
            <p:nvPr/>
          </p:nvPicPr>
          <p:blipFill>
            <a:blip r:embed="rId4"/>
            <a:stretch>
              <a:fillRect/>
            </a:stretch>
          </p:blipFill>
          <p:spPr>
            <a:xfrm>
              <a:off x="377608" y="1589105"/>
              <a:ext cx="3557530" cy="3762475"/>
            </a:xfrm>
            <a:prstGeom prst="rect">
              <a:avLst/>
            </a:prstGeom>
          </p:spPr>
        </p:pic>
        <p:sp>
          <p:nvSpPr>
            <p:cNvPr id="12" name="ZoneTexte 11">
              <a:extLst>
                <a:ext uri="{FF2B5EF4-FFF2-40B4-BE49-F238E27FC236}">
                  <a16:creationId xmlns:a16="http://schemas.microsoft.com/office/drawing/2014/main" id="{140836A8-79D7-9C4C-835D-6609F12276C7}"/>
                </a:ext>
              </a:extLst>
            </p:cNvPr>
            <p:cNvSpPr txBox="1"/>
            <p:nvPr/>
          </p:nvSpPr>
          <p:spPr>
            <a:xfrm>
              <a:off x="1378607" y="2769538"/>
              <a:ext cx="1555531" cy="369332"/>
            </a:xfrm>
            <a:prstGeom prst="rect">
              <a:avLst/>
            </a:prstGeom>
            <a:noFill/>
          </p:spPr>
          <p:txBody>
            <a:bodyPr wrap="square" rtlCol="0">
              <a:spAutoFit/>
            </a:bodyPr>
            <a:lstStyle/>
            <a:p>
              <a:pPr algn="ctr"/>
              <a:r>
                <a:rPr lang="fr-FR" dirty="0"/>
                <a:t>Mentir</a:t>
              </a:r>
            </a:p>
          </p:txBody>
        </p:sp>
      </p:grpSp>
      <p:pic>
        <p:nvPicPr>
          <p:cNvPr id="17" name="Image 16">
            <a:extLst>
              <a:ext uri="{FF2B5EF4-FFF2-40B4-BE49-F238E27FC236}">
                <a16:creationId xmlns:a16="http://schemas.microsoft.com/office/drawing/2014/main" id="{83D1CE79-A942-984E-8141-49ACA6A0FCF8}"/>
              </a:ext>
            </a:extLst>
          </p:cNvPr>
          <p:cNvPicPr>
            <a:picLocks noChangeAspect="1"/>
          </p:cNvPicPr>
          <p:nvPr/>
        </p:nvPicPr>
        <p:blipFill>
          <a:blip r:embed="rId5"/>
          <a:stretch>
            <a:fillRect/>
          </a:stretch>
        </p:blipFill>
        <p:spPr>
          <a:xfrm>
            <a:off x="5365298" y="3975536"/>
            <a:ext cx="784187" cy="818921"/>
          </a:xfrm>
          <a:prstGeom prst="rect">
            <a:avLst/>
          </a:prstGeom>
        </p:spPr>
      </p:pic>
      <p:grpSp>
        <p:nvGrpSpPr>
          <p:cNvPr id="15" name="Groupe 14">
            <a:extLst>
              <a:ext uri="{FF2B5EF4-FFF2-40B4-BE49-F238E27FC236}">
                <a16:creationId xmlns:a16="http://schemas.microsoft.com/office/drawing/2014/main" id="{26D02B4D-6867-1541-A5E2-243FC64A9FB3}"/>
              </a:ext>
            </a:extLst>
          </p:cNvPr>
          <p:cNvGrpSpPr/>
          <p:nvPr/>
        </p:nvGrpSpPr>
        <p:grpSpPr>
          <a:xfrm>
            <a:off x="7729833" y="1531909"/>
            <a:ext cx="3557530" cy="3715105"/>
            <a:chOff x="7813677" y="1589105"/>
            <a:chExt cx="3557530" cy="3762475"/>
          </a:xfrm>
        </p:grpSpPr>
        <p:pic>
          <p:nvPicPr>
            <p:cNvPr id="8" name="Image 7">
              <a:extLst>
                <a:ext uri="{FF2B5EF4-FFF2-40B4-BE49-F238E27FC236}">
                  <a16:creationId xmlns:a16="http://schemas.microsoft.com/office/drawing/2014/main" id="{688CA9F6-14E8-9648-B412-9B716BBB7B0E}"/>
                </a:ext>
              </a:extLst>
            </p:cNvPr>
            <p:cNvPicPr>
              <a:picLocks noChangeAspect="1"/>
            </p:cNvPicPr>
            <p:nvPr/>
          </p:nvPicPr>
          <p:blipFill>
            <a:blip r:embed="rId5"/>
            <a:stretch>
              <a:fillRect/>
            </a:stretch>
          </p:blipFill>
          <p:spPr>
            <a:xfrm>
              <a:off x="7813677" y="1589105"/>
              <a:ext cx="3557530" cy="3762475"/>
            </a:xfrm>
            <a:prstGeom prst="rect">
              <a:avLst/>
            </a:prstGeom>
          </p:spPr>
        </p:pic>
        <p:sp>
          <p:nvSpPr>
            <p:cNvPr id="14" name="Rectangle 13">
              <a:extLst>
                <a:ext uri="{FF2B5EF4-FFF2-40B4-BE49-F238E27FC236}">
                  <a16:creationId xmlns:a16="http://schemas.microsoft.com/office/drawing/2014/main" id="{A797951A-734C-2947-A95E-DCF4672A0259}"/>
                </a:ext>
              </a:extLst>
            </p:cNvPr>
            <p:cNvSpPr/>
            <p:nvPr/>
          </p:nvSpPr>
          <p:spPr>
            <a:xfrm>
              <a:off x="8891360" y="2631038"/>
              <a:ext cx="1440309" cy="1090953"/>
            </a:xfrm>
            <a:prstGeom prst="rect">
              <a:avLst/>
            </a:prstGeom>
          </p:spPr>
          <p:txBody>
            <a:bodyPr wrap="square">
              <a:spAutoFit/>
            </a:bodyPr>
            <a:lstStyle/>
            <a:p>
              <a:pPr algn="ctr"/>
              <a:r>
                <a:rPr lang="fr-FR" sz="1600" dirty="0"/>
                <a:t>Être honnête dans mes actions et mes paroles</a:t>
              </a:r>
            </a:p>
          </p:txBody>
        </p:sp>
      </p:grpSp>
      <p:sp>
        <p:nvSpPr>
          <p:cNvPr id="19" name="ZoneTexte 18">
            <a:extLst>
              <a:ext uri="{FF2B5EF4-FFF2-40B4-BE49-F238E27FC236}">
                <a16:creationId xmlns:a16="http://schemas.microsoft.com/office/drawing/2014/main" id="{E6E4CBE3-109E-2C47-9596-969BF0BA6425}"/>
              </a:ext>
            </a:extLst>
          </p:cNvPr>
          <p:cNvSpPr txBox="1"/>
          <p:nvPr/>
        </p:nvSpPr>
        <p:spPr>
          <a:xfrm>
            <a:off x="4144579" y="1953225"/>
            <a:ext cx="3126586" cy="646331"/>
          </a:xfrm>
          <a:prstGeom prst="rect">
            <a:avLst/>
          </a:prstGeom>
          <a:noFill/>
        </p:spPr>
        <p:txBody>
          <a:bodyPr wrap="square" rtlCol="0">
            <a:spAutoFit/>
          </a:bodyPr>
          <a:lstStyle/>
          <a:p>
            <a:pPr algn="ctr"/>
            <a:r>
              <a:rPr lang="fr-FR" dirty="0"/>
              <a:t>Demander pardon et dire la vérité</a:t>
            </a:r>
          </a:p>
        </p:txBody>
      </p:sp>
    </p:spTree>
    <p:extLst>
      <p:ext uri="{BB962C8B-B14F-4D97-AF65-F5344CB8AC3E}">
        <p14:creationId xmlns:p14="http://schemas.microsoft.com/office/powerpoint/2010/main" val="206899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0.01732 -0.09121 L 0.10339 -0.08403 C 0.12136 -0.0838 0.14675 -0.075 0.17019 -0.05486 C 0.19805 -0.0338 0.21888 -0.01273 0.23125 0.0125 L 0.29401 0.11759 " pathEditMode="relative" rAng="1380000" ptsTypes="AAAAA">
                                      <p:cBhvr>
                                        <p:cTn id="6" dur="2000" fill="hold"/>
                                        <p:tgtEl>
                                          <p:spTgt spid="13"/>
                                        </p:tgtEl>
                                        <p:attrNameLst>
                                          <p:attrName>ppt_x</p:attrName>
                                          <p:attrName>ppt_y</p:attrName>
                                        </p:attrNameLst>
                                      </p:cBhvr>
                                      <p:rCtr x="14661" y="6991"/>
                                    </p:animMotion>
                                  </p:childTnLst>
                                </p:cTn>
                              </p:par>
                            </p:childTnLst>
                          </p:cTn>
                        </p:par>
                        <p:par>
                          <p:cTn id="7" fill="hold">
                            <p:stCondLst>
                              <p:cond delay="2000"/>
                            </p:stCondLst>
                            <p:childTnLst>
                              <p:par>
                                <p:cTn id="8" presetID="6" presetClass="emph" presetSubtype="0" fill="hold" nodeType="afterEffect">
                                  <p:stCondLst>
                                    <p:cond delay="0"/>
                                  </p:stCondLst>
                                  <p:childTnLst>
                                    <p:animScale>
                                      <p:cBhvr>
                                        <p:cTn id="9" dur="2000" fill="hold"/>
                                        <p:tgtEl>
                                          <p:spTgt spid="13"/>
                                        </p:tgtEl>
                                      </p:cBhvr>
                                      <p:by x="25000" y="25000"/>
                                    </p:animScale>
                                  </p:childTnLst>
                                </p:cTn>
                              </p:par>
                            </p:childTnLst>
                          </p:cTn>
                        </p:par>
                        <p:par>
                          <p:cTn id="10" fill="hold">
                            <p:stCondLst>
                              <p:cond delay="4000"/>
                            </p:stCondLst>
                            <p:childTnLst>
                              <p:par>
                                <p:cTn id="11" presetID="1" presetClass="entr" presetSubtype="0" fill="hold" grpId="1" nodeType="after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par>
                          <p:cTn id="13" fill="hold">
                            <p:stCondLst>
                              <p:cond delay="4000"/>
                            </p:stCondLst>
                            <p:childTnLst>
                              <p:par>
                                <p:cTn id="14" presetID="8" presetClass="emph" presetSubtype="0" fill="hold" nodeType="afterEffect">
                                  <p:stCondLst>
                                    <p:cond delay="0"/>
                                  </p:stCondLst>
                                  <p:childTnLst>
                                    <p:animRot by="21600000">
                                      <p:cBhvr>
                                        <p:cTn id="15" dur="2000" fill="hold"/>
                                        <p:tgtEl>
                                          <p:spTgt spid="13"/>
                                        </p:tgtEl>
                                        <p:attrNameLst>
                                          <p:attrName>r</p:attrName>
                                        </p:attrNameLst>
                                      </p:cBhvr>
                                    </p:animRot>
                                  </p:childTnLst>
                                </p:cTn>
                              </p:par>
                              <p:par>
                                <p:cTn id="16" presetID="32" presetClass="emph" presetSubtype="0" fill="hold" grpId="0" nodeType="withEffect">
                                  <p:stCondLst>
                                    <p:cond delay="0"/>
                                  </p:stCondLst>
                                  <p:childTnLst>
                                    <p:animRot by="120000">
                                      <p:cBhvr>
                                        <p:cTn id="17" dur="100" fill="hold">
                                          <p:stCondLst>
                                            <p:cond delay="0"/>
                                          </p:stCondLst>
                                        </p:cTn>
                                        <p:tgtEl>
                                          <p:spTgt spid="19"/>
                                        </p:tgtEl>
                                        <p:attrNameLst>
                                          <p:attrName>r</p:attrName>
                                        </p:attrNameLst>
                                      </p:cBhvr>
                                    </p:animRot>
                                    <p:animRot by="-240000">
                                      <p:cBhvr>
                                        <p:cTn id="18" dur="200" fill="hold">
                                          <p:stCondLst>
                                            <p:cond delay="200"/>
                                          </p:stCondLst>
                                        </p:cTn>
                                        <p:tgtEl>
                                          <p:spTgt spid="19"/>
                                        </p:tgtEl>
                                        <p:attrNameLst>
                                          <p:attrName>r</p:attrName>
                                        </p:attrNameLst>
                                      </p:cBhvr>
                                    </p:animRot>
                                    <p:animRot by="240000">
                                      <p:cBhvr>
                                        <p:cTn id="19" dur="200" fill="hold">
                                          <p:stCondLst>
                                            <p:cond delay="400"/>
                                          </p:stCondLst>
                                        </p:cTn>
                                        <p:tgtEl>
                                          <p:spTgt spid="19"/>
                                        </p:tgtEl>
                                        <p:attrNameLst>
                                          <p:attrName>r</p:attrName>
                                        </p:attrNameLst>
                                      </p:cBhvr>
                                    </p:animRot>
                                    <p:animRot by="-240000">
                                      <p:cBhvr>
                                        <p:cTn id="20" dur="200" fill="hold">
                                          <p:stCondLst>
                                            <p:cond delay="600"/>
                                          </p:stCondLst>
                                        </p:cTn>
                                        <p:tgtEl>
                                          <p:spTgt spid="19"/>
                                        </p:tgtEl>
                                        <p:attrNameLst>
                                          <p:attrName>r</p:attrName>
                                        </p:attrNameLst>
                                      </p:cBhvr>
                                    </p:animRot>
                                    <p:animRot by="120000">
                                      <p:cBhvr>
                                        <p:cTn id="21" dur="200" fill="hold">
                                          <p:stCondLst>
                                            <p:cond delay="800"/>
                                          </p:stCondLst>
                                        </p:cTn>
                                        <p:tgtEl>
                                          <p:spTgt spid="19"/>
                                        </p:tgtEl>
                                        <p:attrNameLst>
                                          <p:attrName>r</p:attrName>
                                        </p:attrNameLst>
                                      </p:cBhvr>
                                    </p:animRot>
                                  </p:childTnLst>
                                </p:cTn>
                              </p:par>
                            </p:childTnLst>
                          </p:cTn>
                        </p:par>
                        <p:par>
                          <p:cTn id="22" fill="hold">
                            <p:stCondLst>
                              <p:cond delay="6000"/>
                            </p:stCondLst>
                            <p:childTnLst>
                              <p:par>
                                <p:cTn id="23" presetID="9" presetClass="exit" presetSubtype="0" fill="hold" nodeType="afterEffect">
                                  <p:stCondLst>
                                    <p:cond delay="0"/>
                                  </p:stCondLst>
                                  <p:childTnLst>
                                    <p:animEffect transition="out" filter="dissolv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par>
                          <p:cTn id="26" fill="hold">
                            <p:stCondLst>
                              <p:cond delay="6500"/>
                            </p:stCondLst>
                            <p:childTnLst>
                              <p:par>
                                <p:cTn id="27" presetID="9" presetClass="entr" presetSubtype="0"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dissolve">
                                      <p:cBhvr>
                                        <p:cTn id="29" dur="500"/>
                                        <p:tgtEl>
                                          <p:spTgt spid="17"/>
                                        </p:tgtEl>
                                      </p:cBhvr>
                                    </p:animEffect>
                                  </p:childTnLst>
                                </p:cTn>
                              </p:par>
                            </p:childTnLst>
                          </p:cTn>
                        </p:par>
                        <p:par>
                          <p:cTn id="30" fill="hold">
                            <p:stCondLst>
                              <p:cond delay="7000"/>
                            </p:stCondLst>
                            <p:childTnLst>
                              <p:par>
                                <p:cTn id="31" presetID="37" presetClass="path" presetSubtype="0" accel="50000" decel="50000" fill="hold" nodeType="afterEffect">
                                  <p:stCondLst>
                                    <p:cond delay="0"/>
                                  </p:stCondLst>
                                  <p:childTnLst>
                                    <p:animMotion origin="layout" path="M -0.00117 -0.01597 L 0.06927 -0.13796 C 0.08372 -0.16551 0.10794 -0.18865 0.13515 -0.20115 C 0.16601 -0.21435 0.19245 -0.21342 0.21263 -0.20138 L 0.30768 -0.15301 " pathEditMode="relative" rAng="20760000" ptsTypes="AAAAA">
                                      <p:cBhvr>
                                        <p:cTn id="32" dur="2000" fill="hold"/>
                                        <p:tgtEl>
                                          <p:spTgt spid="17"/>
                                        </p:tgtEl>
                                        <p:attrNameLst>
                                          <p:attrName>ppt_x</p:attrName>
                                          <p:attrName>ppt_y</p:attrName>
                                        </p:attrNameLst>
                                      </p:cBhvr>
                                      <p:rCtr x="14609" y="-12731"/>
                                    </p:animMotion>
                                  </p:childTnLst>
                                </p:cTn>
                              </p:par>
                            </p:childTnLst>
                          </p:cTn>
                        </p:par>
                        <p:par>
                          <p:cTn id="33" fill="hold">
                            <p:stCondLst>
                              <p:cond delay="9000"/>
                            </p:stCondLst>
                            <p:childTnLst>
                              <p:par>
                                <p:cTn id="34" presetID="6" presetClass="emph" presetSubtype="0" fill="hold" nodeType="afterEffect">
                                  <p:stCondLst>
                                    <p:cond delay="0"/>
                                  </p:stCondLst>
                                  <p:childTnLst>
                                    <p:animScale>
                                      <p:cBhvr>
                                        <p:cTn id="35" dur="2000" fill="hold"/>
                                        <p:tgtEl>
                                          <p:spTgt spid="17"/>
                                        </p:tgtEl>
                                      </p:cBhvr>
                                      <p:by x="400000" y="400000"/>
                                    </p:animScale>
                                  </p:childTnLst>
                                </p:cTn>
                              </p:par>
                            </p:childTnLst>
                          </p:cTn>
                        </p:par>
                        <p:par>
                          <p:cTn id="36" fill="hold">
                            <p:stCondLst>
                              <p:cond delay="11000"/>
                            </p:stCondLst>
                            <p:childTnLst>
                              <p:par>
                                <p:cTn id="37" presetID="9" presetClass="entr" presetSubtype="0"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dissolv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662B23-023B-FD4E-85EA-6149A4B6A4E3}"/>
              </a:ext>
            </a:extLst>
          </p:cNvPr>
          <p:cNvSpPr>
            <a:spLocks noGrp="1"/>
          </p:cNvSpPr>
          <p:nvPr>
            <p:ph type="title"/>
          </p:nvPr>
        </p:nvSpPr>
        <p:spPr/>
        <p:txBody>
          <a:bodyPr/>
          <a:lstStyle/>
          <a:p>
            <a:endParaRPr lang="fr-FR"/>
          </a:p>
        </p:txBody>
      </p:sp>
      <p:pic>
        <p:nvPicPr>
          <p:cNvPr id="4" name="Le dard du scorpion - Patrick Kearon">
            <a:hlinkClick r:id="" action="ppaction://media"/>
            <a:extLst>
              <a:ext uri="{FF2B5EF4-FFF2-40B4-BE49-F238E27FC236}">
                <a16:creationId xmlns:a16="http://schemas.microsoft.com/office/drawing/2014/main" id="{6817BD56-F225-0F43-AD82-19F514777DF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5103" y="170209"/>
            <a:ext cx="11918731" cy="6687791"/>
          </a:xfrm>
        </p:spPr>
      </p:pic>
    </p:spTree>
    <p:extLst>
      <p:ext uri="{BB962C8B-B14F-4D97-AF65-F5344CB8AC3E}">
        <p14:creationId xmlns:p14="http://schemas.microsoft.com/office/powerpoint/2010/main" val="392671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4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355670-0F54-3746-A96A-703219E994B0}"/>
              </a:ext>
            </a:extLst>
          </p:cNvPr>
          <p:cNvSpPr/>
          <p:nvPr/>
        </p:nvSpPr>
        <p:spPr>
          <a:xfrm>
            <a:off x="6168570" y="1150595"/>
            <a:ext cx="5326743" cy="5170646"/>
          </a:xfrm>
          <a:prstGeom prst="rect">
            <a:avLst/>
          </a:prstGeom>
        </p:spPr>
        <p:txBody>
          <a:bodyPr wrap="square">
            <a:spAutoFit/>
          </a:bodyPr>
          <a:lstStyle/>
          <a:p>
            <a:r>
              <a:rPr lang="fr-FR" sz="2400" dirty="0">
                <a:solidFill>
                  <a:srgbClr val="0D0F10"/>
                </a:solidFill>
              </a:rPr>
              <a:t>Lorsque nous choisissons de nous repentir, nous choisissons de changer ! Nous permettons au Sauveur de nous transformer en la version optimale de nous-mêmes. Nous décidons de progresser spirituellement et de recevoir la joie, la joie de la rédemption en lui. Lorsque nous choisissons de nous repentir, nous choisissons de devenir davantage semblables à Jésus-Christ</a:t>
            </a:r>
            <a:r>
              <a:rPr lang="fr-FR" sz="2400" baseline="30000" dirty="0">
                <a:solidFill>
                  <a:srgbClr val="0D0F10"/>
                </a:solidFill>
              </a:rPr>
              <a:t> </a:t>
            </a:r>
            <a:r>
              <a:rPr lang="fr-FR" sz="2400" dirty="0">
                <a:solidFill>
                  <a:srgbClr val="0D0F10"/>
                </a:solidFill>
              </a:rPr>
              <a:t>!</a:t>
            </a:r>
          </a:p>
          <a:p>
            <a:endParaRPr lang="fr-FR" sz="2400" dirty="0">
              <a:solidFill>
                <a:srgbClr val="0D0F10"/>
              </a:solidFill>
            </a:endParaRPr>
          </a:p>
          <a:p>
            <a:pPr fontAlgn="base"/>
            <a:r>
              <a:rPr lang="fr-FR" sz="2400" dirty="0">
                <a:solidFill>
                  <a:srgbClr val="0D0F10"/>
                </a:solidFill>
              </a:rPr>
              <a:t>Russell </a:t>
            </a:r>
            <a:r>
              <a:rPr lang="fr-FR" sz="2400" dirty="0" err="1">
                <a:solidFill>
                  <a:srgbClr val="0D0F10"/>
                </a:solidFill>
              </a:rPr>
              <a:t>M.Nelson</a:t>
            </a:r>
            <a:r>
              <a:rPr lang="fr-FR" sz="2400" i="1" dirty="0">
                <a:solidFill>
                  <a:srgbClr val="0D0F10"/>
                </a:solidFill>
              </a:rPr>
              <a:t>, </a:t>
            </a:r>
            <a:r>
              <a:rPr lang="fr-FR" i="1" dirty="0"/>
              <a:t>Nous pouvons faire mieux et être meilleurs, Avril 2019</a:t>
            </a:r>
          </a:p>
          <a:p>
            <a:endParaRPr lang="fr-FR" sz="2400" dirty="0"/>
          </a:p>
        </p:txBody>
      </p:sp>
      <p:pic>
        <p:nvPicPr>
          <p:cNvPr id="3" name="Image 2">
            <a:extLst>
              <a:ext uri="{FF2B5EF4-FFF2-40B4-BE49-F238E27FC236}">
                <a16:creationId xmlns:a16="http://schemas.microsoft.com/office/drawing/2014/main" id="{AF3BAEA2-E697-E24F-95DD-FAFB859DA9E4}"/>
              </a:ext>
            </a:extLst>
          </p:cNvPr>
          <p:cNvPicPr>
            <a:picLocks noChangeAspect="1"/>
          </p:cNvPicPr>
          <p:nvPr/>
        </p:nvPicPr>
        <p:blipFill>
          <a:blip r:embed="rId2"/>
          <a:stretch>
            <a:fillRect/>
          </a:stretch>
        </p:blipFill>
        <p:spPr>
          <a:xfrm>
            <a:off x="1262743" y="932812"/>
            <a:ext cx="4310743" cy="5388429"/>
          </a:xfrm>
          <a:prstGeom prst="rect">
            <a:avLst/>
          </a:prstGeom>
        </p:spPr>
      </p:pic>
    </p:spTree>
    <p:extLst>
      <p:ext uri="{BB962C8B-B14F-4D97-AF65-F5344CB8AC3E}">
        <p14:creationId xmlns:p14="http://schemas.microsoft.com/office/powerpoint/2010/main" val="1579353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09C622C-9106-3746-B355-20BF8CED20AF}"/>
              </a:ext>
            </a:extLst>
          </p:cNvPr>
          <p:cNvSpPr/>
          <p:nvPr/>
        </p:nvSpPr>
        <p:spPr>
          <a:xfrm>
            <a:off x="1121507" y="2230645"/>
            <a:ext cx="4190722" cy="40011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7F7E3D8A-0C43-6E42-BED9-C631CBE3EA84}"/>
              </a:ext>
            </a:extLst>
          </p:cNvPr>
          <p:cNvSpPr>
            <a:spLocks noGrp="1"/>
          </p:cNvSpPr>
          <p:nvPr>
            <p:ph type="title"/>
          </p:nvPr>
        </p:nvSpPr>
        <p:spPr>
          <a:xfrm>
            <a:off x="1024128" y="1353231"/>
            <a:ext cx="11025118" cy="479655"/>
          </a:xfrm>
        </p:spPr>
        <p:txBody>
          <a:bodyPr>
            <a:normAutofit fontScale="90000"/>
          </a:bodyPr>
          <a:lstStyle/>
          <a:p>
            <a:r>
              <a:rPr lang="fr-FR" sz="4400" dirty="0"/>
              <a:t>L’expiation de Jésus-Christ me purifie et me transforme.</a:t>
            </a:r>
            <a:br>
              <a:rPr lang="fr-FR" b="1" dirty="0"/>
            </a:br>
            <a:endParaRPr lang="fr-FR" dirty="0"/>
          </a:p>
        </p:txBody>
      </p:sp>
      <p:pic>
        <p:nvPicPr>
          <p:cNvPr id="10" name="Image 9">
            <a:extLst>
              <a:ext uri="{FF2B5EF4-FFF2-40B4-BE49-F238E27FC236}">
                <a16:creationId xmlns:a16="http://schemas.microsoft.com/office/drawing/2014/main" id="{F1BF7C76-ED9B-AD4D-8E94-7E1D8824CFE3}"/>
              </a:ext>
            </a:extLst>
          </p:cNvPr>
          <p:cNvPicPr>
            <a:picLocks noChangeAspect="1"/>
          </p:cNvPicPr>
          <p:nvPr/>
        </p:nvPicPr>
        <p:blipFill rotWithShape="1">
          <a:blip r:embed="rId2"/>
          <a:srcRect l="3132" t="12898" b="17486"/>
          <a:stretch/>
        </p:blipFill>
        <p:spPr>
          <a:xfrm>
            <a:off x="7940566" y="2536064"/>
            <a:ext cx="3999186" cy="4321936"/>
          </a:xfrm>
          <a:prstGeom prst="rect">
            <a:avLst/>
          </a:prstGeom>
        </p:spPr>
      </p:pic>
      <p:sp>
        <p:nvSpPr>
          <p:cNvPr id="3" name="Rectangle 2">
            <a:extLst>
              <a:ext uri="{FF2B5EF4-FFF2-40B4-BE49-F238E27FC236}">
                <a16:creationId xmlns:a16="http://schemas.microsoft.com/office/drawing/2014/main" id="{8D3EF488-C480-8640-AF0F-557D8ADF6A23}"/>
              </a:ext>
            </a:extLst>
          </p:cNvPr>
          <p:cNvSpPr/>
          <p:nvPr/>
        </p:nvSpPr>
        <p:spPr>
          <a:xfrm>
            <a:off x="1860538" y="2905397"/>
            <a:ext cx="5755486" cy="369332"/>
          </a:xfrm>
          <a:prstGeom prst="rect">
            <a:avLst/>
          </a:prstGeom>
        </p:spPr>
        <p:txBody>
          <a:bodyPr wrap="none">
            <a:spAutoFit/>
          </a:bodyPr>
          <a:lstStyle/>
          <a:p>
            <a:r>
              <a:rPr lang="fr-FR" dirty="0"/>
              <a:t>1) Choisis un domaine, un point sur lequel tu peux t’améliorer</a:t>
            </a:r>
          </a:p>
        </p:txBody>
      </p:sp>
      <p:sp>
        <p:nvSpPr>
          <p:cNvPr id="4" name="Rectangle 3">
            <a:extLst>
              <a:ext uri="{FF2B5EF4-FFF2-40B4-BE49-F238E27FC236}">
                <a16:creationId xmlns:a16="http://schemas.microsoft.com/office/drawing/2014/main" id="{BDA98119-07CB-7145-A2EA-9E6DCA3DF33B}"/>
              </a:ext>
            </a:extLst>
          </p:cNvPr>
          <p:cNvSpPr/>
          <p:nvPr/>
        </p:nvSpPr>
        <p:spPr>
          <a:xfrm>
            <a:off x="1224691" y="2193919"/>
            <a:ext cx="6096000" cy="461665"/>
          </a:xfrm>
          <a:prstGeom prst="rect">
            <a:avLst/>
          </a:prstGeom>
        </p:spPr>
        <p:txBody>
          <a:bodyPr>
            <a:spAutoFit/>
          </a:bodyPr>
          <a:lstStyle/>
          <a:p>
            <a:r>
              <a:rPr lang="fr-FR" sz="2400" dirty="0"/>
              <a:t>OBJECTIF POUR LA SEMAINE</a:t>
            </a:r>
          </a:p>
        </p:txBody>
      </p:sp>
      <p:sp>
        <p:nvSpPr>
          <p:cNvPr id="8" name="Rectangle 7">
            <a:extLst>
              <a:ext uri="{FF2B5EF4-FFF2-40B4-BE49-F238E27FC236}">
                <a16:creationId xmlns:a16="http://schemas.microsoft.com/office/drawing/2014/main" id="{FAF30F8A-D5CD-594D-B11B-FDCDFF2091DE}"/>
              </a:ext>
            </a:extLst>
          </p:cNvPr>
          <p:cNvSpPr/>
          <p:nvPr/>
        </p:nvSpPr>
        <p:spPr>
          <a:xfrm>
            <a:off x="1860538" y="3436170"/>
            <a:ext cx="5195653" cy="369332"/>
          </a:xfrm>
          <a:prstGeom prst="rect">
            <a:avLst/>
          </a:prstGeom>
        </p:spPr>
        <p:txBody>
          <a:bodyPr wrap="none">
            <a:spAutoFit/>
          </a:bodyPr>
          <a:lstStyle/>
          <a:p>
            <a:r>
              <a:rPr lang="fr-FR" dirty="0"/>
              <a:t>2) Demande à Père Céleste de t’aider dans tes efforts</a:t>
            </a:r>
          </a:p>
        </p:txBody>
      </p:sp>
      <p:sp>
        <p:nvSpPr>
          <p:cNvPr id="9" name="Rectangle 8">
            <a:extLst>
              <a:ext uri="{FF2B5EF4-FFF2-40B4-BE49-F238E27FC236}">
                <a16:creationId xmlns:a16="http://schemas.microsoft.com/office/drawing/2014/main" id="{C6965C8F-2CB3-C646-BC57-0D56EC1719FD}"/>
              </a:ext>
            </a:extLst>
          </p:cNvPr>
          <p:cNvSpPr/>
          <p:nvPr/>
        </p:nvSpPr>
        <p:spPr>
          <a:xfrm>
            <a:off x="1860537" y="3977908"/>
            <a:ext cx="6987810" cy="646331"/>
          </a:xfrm>
          <a:prstGeom prst="rect">
            <a:avLst/>
          </a:prstGeom>
        </p:spPr>
        <p:txBody>
          <a:bodyPr wrap="none">
            <a:spAutoFit/>
          </a:bodyPr>
          <a:lstStyle/>
          <a:p>
            <a:r>
              <a:rPr lang="fr-FR" dirty="0"/>
              <a:t>3) Note tes progrès dans ton carnet à la fin de la semaine et partage-les </a:t>
            </a:r>
          </a:p>
          <a:p>
            <a:r>
              <a:rPr lang="fr-FR" dirty="0"/>
              <a:t>    avec ta famille !</a:t>
            </a:r>
          </a:p>
        </p:txBody>
      </p:sp>
    </p:spTree>
    <p:extLst>
      <p:ext uri="{BB962C8B-B14F-4D97-AF65-F5344CB8AC3E}">
        <p14:creationId xmlns:p14="http://schemas.microsoft.com/office/powerpoint/2010/main" val="1065209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A551706-D231-3C4F-9E00-66032200B4E8}"/>
              </a:ext>
            </a:extLst>
          </p:cNvPr>
          <p:cNvSpPr/>
          <p:nvPr/>
        </p:nvSpPr>
        <p:spPr>
          <a:xfrm>
            <a:off x="1024128" y="2104409"/>
            <a:ext cx="3852672" cy="40011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7F7E3D8A-0C43-6E42-BED9-C631CBE3EA84}"/>
              </a:ext>
            </a:extLst>
          </p:cNvPr>
          <p:cNvSpPr>
            <a:spLocks noGrp="1"/>
          </p:cNvSpPr>
          <p:nvPr>
            <p:ph type="title"/>
          </p:nvPr>
        </p:nvSpPr>
        <p:spPr>
          <a:xfrm>
            <a:off x="1024128" y="1128811"/>
            <a:ext cx="11025118" cy="479655"/>
          </a:xfrm>
        </p:spPr>
        <p:txBody>
          <a:bodyPr>
            <a:normAutofit fontScale="90000"/>
          </a:bodyPr>
          <a:lstStyle/>
          <a:p>
            <a:r>
              <a:rPr lang="fr-FR" sz="4400" dirty="0"/>
              <a:t>L’expiation de Jésus-Christ me purifie et me transforme.</a:t>
            </a:r>
            <a:br>
              <a:rPr lang="fr-FR" b="1" dirty="0"/>
            </a:br>
            <a:endParaRPr lang="fr-FR" dirty="0"/>
          </a:p>
        </p:txBody>
      </p:sp>
      <p:sp>
        <p:nvSpPr>
          <p:cNvPr id="5" name="ZoneTexte 4">
            <a:extLst>
              <a:ext uri="{FF2B5EF4-FFF2-40B4-BE49-F238E27FC236}">
                <a16:creationId xmlns:a16="http://schemas.microsoft.com/office/drawing/2014/main" id="{97085930-86EB-0344-B59F-F772B0C13A9D}"/>
              </a:ext>
            </a:extLst>
          </p:cNvPr>
          <p:cNvSpPr txBox="1"/>
          <p:nvPr/>
        </p:nvSpPr>
        <p:spPr>
          <a:xfrm>
            <a:off x="1024128" y="2104409"/>
            <a:ext cx="3947265" cy="400110"/>
          </a:xfrm>
          <a:prstGeom prst="rect">
            <a:avLst/>
          </a:prstGeom>
          <a:noFill/>
        </p:spPr>
        <p:txBody>
          <a:bodyPr wrap="square" rtlCol="0">
            <a:spAutoFit/>
          </a:bodyPr>
          <a:lstStyle/>
          <a:p>
            <a:r>
              <a:rPr lang="fr-FR" sz="2000" dirty="0"/>
              <a:t>Qu’est-ce que l’expiation de Jésus ?</a:t>
            </a:r>
          </a:p>
        </p:txBody>
      </p:sp>
      <p:pic>
        <p:nvPicPr>
          <p:cNvPr id="7" name="Image 6">
            <a:extLst>
              <a:ext uri="{FF2B5EF4-FFF2-40B4-BE49-F238E27FC236}">
                <a16:creationId xmlns:a16="http://schemas.microsoft.com/office/drawing/2014/main" id="{923ECA55-3D50-CF46-9A82-E2634CF165C0}"/>
              </a:ext>
            </a:extLst>
          </p:cNvPr>
          <p:cNvPicPr>
            <a:picLocks noChangeAspect="1"/>
          </p:cNvPicPr>
          <p:nvPr/>
        </p:nvPicPr>
        <p:blipFill>
          <a:blip r:embed="rId2"/>
          <a:stretch>
            <a:fillRect/>
          </a:stretch>
        </p:blipFill>
        <p:spPr>
          <a:xfrm>
            <a:off x="6032938" y="1608466"/>
            <a:ext cx="5584187" cy="4957191"/>
          </a:xfrm>
          <a:prstGeom prst="rect">
            <a:avLst/>
          </a:prstGeom>
        </p:spPr>
      </p:pic>
      <p:sp>
        <p:nvSpPr>
          <p:cNvPr id="8" name="ZoneTexte 7">
            <a:extLst>
              <a:ext uri="{FF2B5EF4-FFF2-40B4-BE49-F238E27FC236}">
                <a16:creationId xmlns:a16="http://schemas.microsoft.com/office/drawing/2014/main" id="{8CC606A7-5A86-9749-BE93-A0FB0A0E3EF2}"/>
              </a:ext>
            </a:extLst>
          </p:cNvPr>
          <p:cNvSpPr txBox="1"/>
          <p:nvPr/>
        </p:nvSpPr>
        <p:spPr>
          <a:xfrm>
            <a:off x="1024128" y="2504519"/>
            <a:ext cx="4687614" cy="646331"/>
          </a:xfrm>
          <a:prstGeom prst="rect">
            <a:avLst/>
          </a:prstGeom>
          <a:noFill/>
        </p:spPr>
        <p:txBody>
          <a:bodyPr wrap="square" rtlCol="0">
            <a:spAutoFit/>
          </a:bodyPr>
          <a:lstStyle/>
          <a:p>
            <a:r>
              <a:rPr lang="fr-FR" i="1" dirty="0" err="1"/>
              <a:t>Aide-toi</a:t>
            </a:r>
            <a:r>
              <a:rPr lang="fr-FR" i="1" dirty="0"/>
              <a:t> de la définition du mot « Expiation » dans le Guide des Ecritures</a:t>
            </a:r>
          </a:p>
        </p:txBody>
      </p:sp>
      <p:sp>
        <p:nvSpPr>
          <p:cNvPr id="9" name="ZoneTexte 8">
            <a:extLst>
              <a:ext uri="{FF2B5EF4-FFF2-40B4-BE49-F238E27FC236}">
                <a16:creationId xmlns:a16="http://schemas.microsoft.com/office/drawing/2014/main" id="{7481CE13-6401-9B43-B32A-B612C4E0C10F}"/>
              </a:ext>
            </a:extLst>
          </p:cNvPr>
          <p:cNvSpPr txBox="1"/>
          <p:nvPr/>
        </p:nvSpPr>
        <p:spPr>
          <a:xfrm>
            <a:off x="1024128" y="3473252"/>
            <a:ext cx="4771696" cy="2031325"/>
          </a:xfrm>
          <a:prstGeom prst="rect">
            <a:avLst/>
          </a:prstGeom>
          <a:noFill/>
        </p:spPr>
        <p:txBody>
          <a:bodyPr wrap="square" rtlCol="0">
            <a:spAutoFit/>
          </a:bodyPr>
          <a:lstStyle/>
          <a:p>
            <a:r>
              <a:rPr lang="fr-FR" dirty="0"/>
              <a:t>Jésus Christ a été crucifié car il était accusé d’enfreindre la loi en disant qu’il était le fils de Dieu. Mais il est mort pour que nous puissions nous repentir et ressusciter. Il était le seul qui pouvait nous sauver, et grâce à Lui nous pouvons nous améliorer tous les jours et un jour avoir un corps parfait pour vivre en famille éternellement.</a:t>
            </a:r>
          </a:p>
        </p:txBody>
      </p:sp>
    </p:spTree>
    <p:extLst>
      <p:ext uri="{BB962C8B-B14F-4D97-AF65-F5344CB8AC3E}">
        <p14:creationId xmlns:p14="http://schemas.microsoft.com/office/powerpoint/2010/main" val="46889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DEB4967-E3C9-C243-A21E-4A73159A9ED1}"/>
              </a:ext>
            </a:extLst>
          </p:cNvPr>
          <p:cNvSpPr/>
          <p:nvPr/>
        </p:nvSpPr>
        <p:spPr>
          <a:xfrm>
            <a:off x="2984307" y="3418969"/>
            <a:ext cx="5150699" cy="40011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7F7E3D8A-0C43-6E42-BED9-C631CBE3EA84}"/>
              </a:ext>
            </a:extLst>
          </p:cNvPr>
          <p:cNvSpPr>
            <a:spLocks noGrp="1"/>
          </p:cNvSpPr>
          <p:nvPr>
            <p:ph type="title"/>
          </p:nvPr>
        </p:nvSpPr>
        <p:spPr>
          <a:xfrm>
            <a:off x="1024128" y="1353231"/>
            <a:ext cx="11025118" cy="479655"/>
          </a:xfrm>
        </p:spPr>
        <p:txBody>
          <a:bodyPr>
            <a:normAutofit fontScale="90000"/>
          </a:bodyPr>
          <a:lstStyle/>
          <a:p>
            <a:r>
              <a:rPr lang="fr-FR" sz="4400" dirty="0"/>
              <a:t>L’expiation de Jésus-Christ me purifie et me transforme.</a:t>
            </a:r>
            <a:br>
              <a:rPr lang="fr-FR" b="1" dirty="0"/>
            </a:br>
            <a:endParaRPr lang="fr-FR" dirty="0"/>
          </a:p>
        </p:txBody>
      </p:sp>
      <p:sp>
        <p:nvSpPr>
          <p:cNvPr id="5" name="ZoneTexte 4">
            <a:extLst>
              <a:ext uri="{FF2B5EF4-FFF2-40B4-BE49-F238E27FC236}">
                <a16:creationId xmlns:a16="http://schemas.microsoft.com/office/drawing/2014/main" id="{97085930-86EB-0344-B59F-F772B0C13A9D}"/>
              </a:ext>
            </a:extLst>
          </p:cNvPr>
          <p:cNvSpPr txBox="1"/>
          <p:nvPr/>
        </p:nvSpPr>
        <p:spPr>
          <a:xfrm>
            <a:off x="3194515" y="3408459"/>
            <a:ext cx="4746051" cy="430887"/>
          </a:xfrm>
          <a:prstGeom prst="rect">
            <a:avLst/>
          </a:prstGeom>
          <a:noFill/>
        </p:spPr>
        <p:txBody>
          <a:bodyPr wrap="square" rtlCol="0">
            <a:spAutoFit/>
          </a:bodyPr>
          <a:lstStyle/>
          <a:p>
            <a:r>
              <a:rPr lang="fr-FR" sz="2200" dirty="0"/>
              <a:t>DEVINETTES SUITE D’ARTICLES DE FOI….</a:t>
            </a:r>
          </a:p>
        </p:txBody>
      </p:sp>
      <p:pic>
        <p:nvPicPr>
          <p:cNvPr id="10" name="Image 9">
            <a:extLst>
              <a:ext uri="{FF2B5EF4-FFF2-40B4-BE49-F238E27FC236}">
                <a16:creationId xmlns:a16="http://schemas.microsoft.com/office/drawing/2014/main" id="{F1BF7C76-ED9B-AD4D-8E94-7E1D8824CFE3}"/>
              </a:ext>
            </a:extLst>
          </p:cNvPr>
          <p:cNvPicPr>
            <a:picLocks noChangeAspect="1"/>
          </p:cNvPicPr>
          <p:nvPr/>
        </p:nvPicPr>
        <p:blipFill rotWithShape="1">
          <a:blip r:embed="rId2"/>
          <a:srcRect l="3132" t="12898" b="17486"/>
          <a:stretch/>
        </p:blipFill>
        <p:spPr>
          <a:xfrm>
            <a:off x="7940566" y="2536064"/>
            <a:ext cx="3999186" cy="4321936"/>
          </a:xfrm>
          <a:prstGeom prst="rect">
            <a:avLst/>
          </a:prstGeom>
        </p:spPr>
      </p:pic>
    </p:spTree>
    <p:extLst>
      <p:ext uri="{BB962C8B-B14F-4D97-AF65-F5344CB8AC3E}">
        <p14:creationId xmlns:p14="http://schemas.microsoft.com/office/powerpoint/2010/main" val="3721756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2A7A009F-C844-0049-98FC-6F52E96A2C1E}"/>
              </a:ext>
            </a:extLst>
          </p:cNvPr>
          <p:cNvSpPr/>
          <p:nvPr/>
        </p:nvSpPr>
        <p:spPr>
          <a:xfrm>
            <a:off x="1060913" y="2189259"/>
            <a:ext cx="7378894" cy="40011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7F7E3D8A-0C43-6E42-BED9-C631CBE3EA84}"/>
              </a:ext>
            </a:extLst>
          </p:cNvPr>
          <p:cNvSpPr>
            <a:spLocks noGrp="1"/>
          </p:cNvSpPr>
          <p:nvPr>
            <p:ph type="title"/>
          </p:nvPr>
        </p:nvSpPr>
        <p:spPr>
          <a:xfrm>
            <a:off x="1024128" y="1353231"/>
            <a:ext cx="11025118" cy="479655"/>
          </a:xfrm>
        </p:spPr>
        <p:txBody>
          <a:bodyPr>
            <a:normAutofit fontScale="90000"/>
          </a:bodyPr>
          <a:lstStyle/>
          <a:p>
            <a:r>
              <a:rPr lang="fr-FR" sz="4400" dirty="0"/>
              <a:t>L’expiation de Jésus-Christ me purifie et me transforme.</a:t>
            </a:r>
            <a:br>
              <a:rPr lang="fr-FR" b="1" dirty="0"/>
            </a:br>
            <a:endParaRPr lang="fr-FR" dirty="0"/>
          </a:p>
        </p:txBody>
      </p:sp>
      <p:sp>
        <p:nvSpPr>
          <p:cNvPr id="5" name="ZoneTexte 4">
            <a:extLst>
              <a:ext uri="{FF2B5EF4-FFF2-40B4-BE49-F238E27FC236}">
                <a16:creationId xmlns:a16="http://schemas.microsoft.com/office/drawing/2014/main" id="{97085930-86EB-0344-B59F-F772B0C13A9D}"/>
              </a:ext>
            </a:extLst>
          </p:cNvPr>
          <p:cNvSpPr txBox="1"/>
          <p:nvPr/>
        </p:nvSpPr>
        <p:spPr>
          <a:xfrm>
            <a:off x="1024128" y="2189259"/>
            <a:ext cx="8718962" cy="430887"/>
          </a:xfrm>
          <a:prstGeom prst="rect">
            <a:avLst/>
          </a:prstGeom>
          <a:noFill/>
        </p:spPr>
        <p:txBody>
          <a:bodyPr wrap="square" rtlCol="0">
            <a:spAutoFit/>
          </a:bodyPr>
          <a:lstStyle/>
          <a:p>
            <a:r>
              <a:rPr lang="fr-FR" sz="2200" dirty="0"/>
              <a:t>QUEL ARTICLE DE FOI PARLE DE L’EXPIATION DE JÉSUS CHRIST ?</a:t>
            </a:r>
          </a:p>
        </p:txBody>
      </p:sp>
      <p:pic>
        <p:nvPicPr>
          <p:cNvPr id="10" name="Image 9">
            <a:extLst>
              <a:ext uri="{FF2B5EF4-FFF2-40B4-BE49-F238E27FC236}">
                <a16:creationId xmlns:a16="http://schemas.microsoft.com/office/drawing/2014/main" id="{F1BF7C76-ED9B-AD4D-8E94-7E1D8824CFE3}"/>
              </a:ext>
            </a:extLst>
          </p:cNvPr>
          <p:cNvPicPr>
            <a:picLocks noChangeAspect="1"/>
          </p:cNvPicPr>
          <p:nvPr/>
        </p:nvPicPr>
        <p:blipFill rotWithShape="1">
          <a:blip r:embed="rId2"/>
          <a:srcRect l="3132" t="12898" b="17486"/>
          <a:stretch/>
        </p:blipFill>
        <p:spPr>
          <a:xfrm>
            <a:off x="7940566" y="2536064"/>
            <a:ext cx="3999186" cy="4321936"/>
          </a:xfrm>
          <a:prstGeom prst="rect">
            <a:avLst/>
          </a:prstGeom>
        </p:spPr>
      </p:pic>
      <p:sp>
        <p:nvSpPr>
          <p:cNvPr id="3" name="Rectangle 2">
            <a:extLst>
              <a:ext uri="{FF2B5EF4-FFF2-40B4-BE49-F238E27FC236}">
                <a16:creationId xmlns:a16="http://schemas.microsoft.com/office/drawing/2014/main" id="{B6724173-E044-D34B-ACB4-42FD4BC671C1}"/>
              </a:ext>
            </a:extLst>
          </p:cNvPr>
          <p:cNvSpPr/>
          <p:nvPr/>
        </p:nvSpPr>
        <p:spPr>
          <a:xfrm>
            <a:off x="3775526" y="2832135"/>
            <a:ext cx="2238703" cy="369332"/>
          </a:xfrm>
          <a:prstGeom prst="rect">
            <a:avLst/>
          </a:prstGeom>
        </p:spPr>
        <p:txBody>
          <a:bodyPr wrap="square">
            <a:spAutoFit/>
          </a:bodyPr>
          <a:lstStyle/>
          <a:p>
            <a:r>
              <a:rPr lang="fr-FR" dirty="0"/>
              <a:t>3</a:t>
            </a:r>
            <a:r>
              <a:rPr lang="fr-FR" baseline="30000" dirty="0"/>
              <a:t>ème</a:t>
            </a:r>
            <a:r>
              <a:rPr lang="fr-FR" dirty="0"/>
              <a:t> ARTICLE DE FOI</a:t>
            </a:r>
          </a:p>
        </p:txBody>
      </p:sp>
      <p:sp>
        <p:nvSpPr>
          <p:cNvPr id="6" name="ZoneTexte 5">
            <a:extLst>
              <a:ext uri="{FF2B5EF4-FFF2-40B4-BE49-F238E27FC236}">
                <a16:creationId xmlns:a16="http://schemas.microsoft.com/office/drawing/2014/main" id="{F43C9B03-4879-884A-BC01-1E062475C414}"/>
              </a:ext>
            </a:extLst>
          </p:cNvPr>
          <p:cNvSpPr txBox="1"/>
          <p:nvPr/>
        </p:nvSpPr>
        <p:spPr>
          <a:xfrm>
            <a:off x="1298869" y="3167040"/>
            <a:ext cx="7215982" cy="2608215"/>
          </a:xfrm>
          <a:prstGeom prst="rect">
            <a:avLst/>
          </a:prstGeom>
          <a:noFill/>
        </p:spPr>
        <p:txBody>
          <a:bodyPr wrap="square" rtlCol="0">
            <a:spAutoFit/>
          </a:bodyPr>
          <a:lstStyle/>
          <a:p>
            <a:pPr algn="ctr">
              <a:lnSpc>
                <a:spcPct val="150000"/>
              </a:lnSpc>
            </a:pPr>
            <a:r>
              <a:rPr lang="fr-FR" sz="2800" dirty="0"/>
              <a:t>Nous croyons que grâce au sacrifice expiatoire du Christ, tout le genre humain peut être sauvé en obéissant aux lois et aux ordonnances de l’Evangile</a:t>
            </a:r>
          </a:p>
        </p:txBody>
      </p:sp>
      <p:sp>
        <p:nvSpPr>
          <p:cNvPr id="12" name="Rectangle 11">
            <a:extLst>
              <a:ext uri="{FF2B5EF4-FFF2-40B4-BE49-F238E27FC236}">
                <a16:creationId xmlns:a16="http://schemas.microsoft.com/office/drawing/2014/main" id="{3581BF26-92E3-514A-B67B-E68FB8057B1F}"/>
              </a:ext>
            </a:extLst>
          </p:cNvPr>
          <p:cNvSpPr/>
          <p:nvPr/>
        </p:nvSpPr>
        <p:spPr>
          <a:xfrm>
            <a:off x="5496910" y="3384331"/>
            <a:ext cx="1219200" cy="36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0A06ED91-539A-104D-9069-2CF9382988F2}"/>
              </a:ext>
            </a:extLst>
          </p:cNvPr>
          <p:cNvSpPr/>
          <p:nvPr/>
        </p:nvSpPr>
        <p:spPr>
          <a:xfrm>
            <a:off x="1792014" y="3999186"/>
            <a:ext cx="835572" cy="36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CF0579BF-F626-3240-8E9D-CD5A8AB53C50}"/>
              </a:ext>
            </a:extLst>
          </p:cNvPr>
          <p:cNvSpPr/>
          <p:nvPr/>
        </p:nvSpPr>
        <p:spPr>
          <a:xfrm>
            <a:off x="4661337" y="4079953"/>
            <a:ext cx="1035269" cy="36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503B8769-63AA-274D-B6B1-02D587D4A1D1}"/>
              </a:ext>
            </a:extLst>
          </p:cNvPr>
          <p:cNvSpPr/>
          <p:nvPr/>
        </p:nvSpPr>
        <p:spPr>
          <a:xfrm>
            <a:off x="7136523" y="4020206"/>
            <a:ext cx="888125" cy="36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1702552A-B981-CF47-B9B8-5D313ECC9FD3}"/>
              </a:ext>
            </a:extLst>
          </p:cNvPr>
          <p:cNvSpPr/>
          <p:nvPr/>
        </p:nvSpPr>
        <p:spPr>
          <a:xfrm>
            <a:off x="4014952" y="4664522"/>
            <a:ext cx="825063" cy="36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6A1328BD-F410-6948-A2EA-DAA63ADFA820}"/>
              </a:ext>
            </a:extLst>
          </p:cNvPr>
          <p:cNvSpPr/>
          <p:nvPr/>
        </p:nvSpPr>
        <p:spPr>
          <a:xfrm>
            <a:off x="4201196" y="5329504"/>
            <a:ext cx="1411328" cy="36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560A0261-17A6-9C42-8403-AB2F04536239}"/>
              </a:ext>
            </a:extLst>
          </p:cNvPr>
          <p:cNvSpPr/>
          <p:nvPr/>
        </p:nvSpPr>
        <p:spPr>
          <a:xfrm>
            <a:off x="5416704" y="3315421"/>
            <a:ext cx="1519801" cy="523220"/>
          </a:xfrm>
          <a:prstGeom prst="rect">
            <a:avLst/>
          </a:prstGeom>
        </p:spPr>
        <p:txBody>
          <a:bodyPr wrap="square">
            <a:spAutoFit/>
          </a:bodyPr>
          <a:lstStyle/>
          <a:p>
            <a:r>
              <a:rPr lang="fr-FR" sz="2800" dirty="0"/>
              <a:t>sacrifice </a:t>
            </a:r>
          </a:p>
        </p:txBody>
      </p:sp>
      <p:sp>
        <p:nvSpPr>
          <p:cNvPr id="19" name="Rectangle 18">
            <a:extLst>
              <a:ext uri="{FF2B5EF4-FFF2-40B4-BE49-F238E27FC236}">
                <a16:creationId xmlns:a16="http://schemas.microsoft.com/office/drawing/2014/main" id="{C44030A0-EB0E-3D46-B73D-318D4DC2A87D}"/>
              </a:ext>
            </a:extLst>
          </p:cNvPr>
          <p:cNvSpPr/>
          <p:nvPr/>
        </p:nvSpPr>
        <p:spPr>
          <a:xfrm>
            <a:off x="1749974" y="3937418"/>
            <a:ext cx="1049991" cy="523220"/>
          </a:xfrm>
          <a:prstGeom prst="rect">
            <a:avLst/>
          </a:prstGeom>
        </p:spPr>
        <p:txBody>
          <a:bodyPr wrap="square">
            <a:spAutoFit/>
          </a:bodyPr>
          <a:lstStyle/>
          <a:p>
            <a:r>
              <a:rPr lang="fr-FR" sz="2800" dirty="0"/>
              <a:t>Christ </a:t>
            </a:r>
          </a:p>
        </p:txBody>
      </p:sp>
      <p:sp>
        <p:nvSpPr>
          <p:cNvPr id="20" name="Rectangle 19">
            <a:extLst>
              <a:ext uri="{FF2B5EF4-FFF2-40B4-BE49-F238E27FC236}">
                <a16:creationId xmlns:a16="http://schemas.microsoft.com/office/drawing/2014/main" id="{2717BD2B-0723-324D-AC85-E793D56C28DD}"/>
              </a:ext>
            </a:extLst>
          </p:cNvPr>
          <p:cNvSpPr/>
          <p:nvPr/>
        </p:nvSpPr>
        <p:spPr>
          <a:xfrm>
            <a:off x="4587236" y="3937418"/>
            <a:ext cx="1183470" cy="523220"/>
          </a:xfrm>
          <a:prstGeom prst="rect">
            <a:avLst/>
          </a:prstGeom>
        </p:spPr>
        <p:txBody>
          <a:bodyPr wrap="square">
            <a:spAutoFit/>
          </a:bodyPr>
          <a:lstStyle/>
          <a:p>
            <a:r>
              <a:rPr lang="fr-FR" sz="2800" dirty="0"/>
              <a:t>humain</a:t>
            </a:r>
          </a:p>
        </p:txBody>
      </p:sp>
      <p:sp>
        <p:nvSpPr>
          <p:cNvPr id="21" name="Rectangle 20">
            <a:extLst>
              <a:ext uri="{FF2B5EF4-FFF2-40B4-BE49-F238E27FC236}">
                <a16:creationId xmlns:a16="http://schemas.microsoft.com/office/drawing/2014/main" id="{388B96B6-DDA6-D34F-810B-E1BE59E235A5}"/>
              </a:ext>
            </a:extLst>
          </p:cNvPr>
          <p:cNvSpPr/>
          <p:nvPr/>
        </p:nvSpPr>
        <p:spPr>
          <a:xfrm>
            <a:off x="7107408" y="3947927"/>
            <a:ext cx="1031069" cy="523220"/>
          </a:xfrm>
          <a:prstGeom prst="rect">
            <a:avLst/>
          </a:prstGeom>
        </p:spPr>
        <p:txBody>
          <a:bodyPr wrap="square">
            <a:spAutoFit/>
          </a:bodyPr>
          <a:lstStyle/>
          <a:p>
            <a:r>
              <a:rPr lang="fr-FR" sz="2800" dirty="0"/>
              <a:t>sauvé</a:t>
            </a:r>
          </a:p>
        </p:txBody>
      </p:sp>
      <p:sp>
        <p:nvSpPr>
          <p:cNvPr id="22" name="Rectangle 21">
            <a:extLst>
              <a:ext uri="{FF2B5EF4-FFF2-40B4-BE49-F238E27FC236}">
                <a16:creationId xmlns:a16="http://schemas.microsoft.com/office/drawing/2014/main" id="{4041F4BB-B663-3B4F-83AA-3E97C07B081B}"/>
              </a:ext>
            </a:extLst>
          </p:cNvPr>
          <p:cNvSpPr/>
          <p:nvPr/>
        </p:nvSpPr>
        <p:spPr>
          <a:xfrm>
            <a:off x="4106388" y="4572989"/>
            <a:ext cx="642189" cy="523220"/>
          </a:xfrm>
          <a:prstGeom prst="rect">
            <a:avLst/>
          </a:prstGeom>
        </p:spPr>
        <p:txBody>
          <a:bodyPr wrap="square">
            <a:spAutoFit/>
          </a:bodyPr>
          <a:lstStyle/>
          <a:p>
            <a:r>
              <a:rPr lang="fr-FR" sz="2800" dirty="0"/>
              <a:t>lois </a:t>
            </a:r>
          </a:p>
        </p:txBody>
      </p:sp>
      <p:sp>
        <p:nvSpPr>
          <p:cNvPr id="23" name="Rectangle 22">
            <a:extLst>
              <a:ext uri="{FF2B5EF4-FFF2-40B4-BE49-F238E27FC236}">
                <a16:creationId xmlns:a16="http://schemas.microsoft.com/office/drawing/2014/main" id="{21706E11-E769-7F4E-9852-0DBFE7F459E6}"/>
              </a:ext>
            </a:extLst>
          </p:cNvPr>
          <p:cNvSpPr/>
          <p:nvPr/>
        </p:nvSpPr>
        <p:spPr>
          <a:xfrm>
            <a:off x="4057200" y="5127910"/>
            <a:ext cx="1675357" cy="523220"/>
          </a:xfrm>
          <a:prstGeom prst="rect">
            <a:avLst/>
          </a:prstGeom>
        </p:spPr>
        <p:txBody>
          <a:bodyPr wrap="square">
            <a:spAutoFit/>
          </a:bodyPr>
          <a:lstStyle/>
          <a:p>
            <a:r>
              <a:rPr lang="fr-FR" sz="2800" dirty="0"/>
              <a:t>L’Evangile</a:t>
            </a:r>
          </a:p>
        </p:txBody>
      </p:sp>
    </p:spTree>
    <p:extLst>
      <p:ext uri="{BB962C8B-B14F-4D97-AF65-F5344CB8AC3E}">
        <p14:creationId xmlns:p14="http://schemas.microsoft.com/office/powerpoint/2010/main" val="212083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dissolv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heckerboard(across)">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linds(horizontal)">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dissolve">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p:cTn id="45" dur="500" fill="hold"/>
                                        <p:tgtEl>
                                          <p:spTgt spid="23"/>
                                        </p:tgtEl>
                                        <p:attrNameLst>
                                          <p:attrName>ppt_w</p:attrName>
                                        </p:attrNameLst>
                                      </p:cBhvr>
                                      <p:tavLst>
                                        <p:tav tm="0">
                                          <p:val>
                                            <p:fltVal val="0"/>
                                          </p:val>
                                        </p:tav>
                                        <p:tav tm="100000">
                                          <p:val>
                                            <p:strVal val="#ppt_w"/>
                                          </p:val>
                                        </p:tav>
                                      </p:tavLst>
                                    </p:anim>
                                    <p:anim calcmode="lin" valueType="num">
                                      <p:cBhvr>
                                        <p:cTn id="46" dur="500" fill="hold"/>
                                        <p:tgtEl>
                                          <p:spTgt spid="23"/>
                                        </p:tgtEl>
                                        <p:attrNameLst>
                                          <p:attrName>ppt_h</p:attrName>
                                        </p:attrNameLst>
                                      </p:cBhvr>
                                      <p:tavLst>
                                        <p:tav tm="0">
                                          <p:val>
                                            <p:fltVal val="0"/>
                                          </p:val>
                                        </p:tav>
                                        <p:tav tm="100000">
                                          <p:val>
                                            <p:strVal val="#ppt_h"/>
                                          </p:val>
                                        </p:tav>
                                      </p:tavLst>
                                    </p:anim>
                                    <p:anim calcmode="lin" valueType="num">
                                      <p:cBhvr>
                                        <p:cTn id="47" dur="500" fill="hold"/>
                                        <p:tgtEl>
                                          <p:spTgt spid="23"/>
                                        </p:tgtEl>
                                        <p:attrNameLst>
                                          <p:attrName>style.rotation</p:attrName>
                                        </p:attrNameLst>
                                      </p:cBhvr>
                                      <p:tavLst>
                                        <p:tav tm="0">
                                          <p:val>
                                            <p:fltVal val="360"/>
                                          </p:val>
                                        </p:tav>
                                        <p:tav tm="100000">
                                          <p:val>
                                            <p:fltVal val="0"/>
                                          </p:val>
                                        </p:tav>
                                      </p:tavLst>
                                    </p:anim>
                                    <p:animEffect transition="in" filter="fade">
                                      <p:cBhvr>
                                        <p:cTn id="4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8" grpId="0"/>
      <p:bldP spid="19" grpId="0"/>
      <p:bldP spid="20" grpId="0"/>
      <p:bldP spid="21" grpId="0"/>
      <p:bldP spid="22"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B507EE5C-BE98-AC4D-BFCE-148DEDE7511C}"/>
              </a:ext>
            </a:extLst>
          </p:cNvPr>
          <p:cNvSpPr/>
          <p:nvPr/>
        </p:nvSpPr>
        <p:spPr>
          <a:xfrm>
            <a:off x="1121507" y="2187103"/>
            <a:ext cx="9020976" cy="40011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a:extLst>
              <a:ext uri="{FF2B5EF4-FFF2-40B4-BE49-F238E27FC236}">
                <a16:creationId xmlns:a16="http://schemas.microsoft.com/office/drawing/2014/main" id="{52899BB0-3CF3-9349-B7B8-960FABCBA711}"/>
              </a:ext>
            </a:extLst>
          </p:cNvPr>
          <p:cNvSpPr/>
          <p:nvPr/>
        </p:nvSpPr>
        <p:spPr>
          <a:xfrm>
            <a:off x="1121507" y="2613355"/>
            <a:ext cx="1579652" cy="40011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7F7E3D8A-0C43-6E42-BED9-C631CBE3EA84}"/>
              </a:ext>
            </a:extLst>
          </p:cNvPr>
          <p:cNvSpPr>
            <a:spLocks noGrp="1"/>
          </p:cNvSpPr>
          <p:nvPr>
            <p:ph type="title"/>
          </p:nvPr>
        </p:nvSpPr>
        <p:spPr>
          <a:xfrm>
            <a:off x="1024128" y="1353231"/>
            <a:ext cx="11025118" cy="479655"/>
          </a:xfrm>
        </p:spPr>
        <p:txBody>
          <a:bodyPr>
            <a:normAutofit fontScale="90000"/>
          </a:bodyPr>
          <a:lstStyle/>
          <a:p>
            <a:r>
              <a:rPr lang="fr-FR" sz="4400" dirty="0"/>
              <a:t>L’expiation de Jésus-Christ me purifie et me transforme.</a:t>
            </a:r>
            <a:br>
              <a:rPr lang="fr-FR" b="1" dirty="0"/>
            </a:br>
            <a:endParaRPr lang="fr-FR" dirty="0"/>
          </a:p>
        </p:txBody>
      </p:sp>
      <p:sp>
        <p:nvSpPr>
          <p:cNvPr id="5" name="ZoneTexte 4">
            <a:extLst>
              <a:ext uri="{FF2B5EF4-FFF2-40B4-BE49-F238E27FC236}">
                <a16:creationId xmlns:a16="http://schemas.microsoft.com/office/drawing/2014/main" id="{97085930-86EB-0344-B59F-F772B0C13A9D}"/>
              </a:ext>
            </a:extLst>
          </p:cNvPr>
          <p:cNvSpPr txBox="1"/>
          <p:nvPr/>
        </p:nvSpPr>
        <p:spPr>
          <a:xfrm>
            <a:off x="1024128" y="2189259"/>
            <a:ext cx="10253472" cy="769441"/>
          </a:xfrm>
          <a:prstGeom prst="rect">
            <a:avLst/>
          </a:prstGeom>
          <a:noFill/>
        </p:spPr>
        <p:txBody>
          <a:bodyPr wrap="square" rtlCol="0">
            <a:spAutoFit/>
          </a:bodyPr>
          <a:lstStyle/>
          <a:p>
            <a:r>
              <a:rPr lang="fr-FR" sz="2200" dirty="0"/>
              <a:t>QUEL ARTICLE DE FOI PARLE DES PREMIERS PRINCIPES ET ORDONNANCES DE L’EVANGILE ?</a:t>
            </a:r>
          </a:p>
        </p:txBody>
      </p:sp>
      <p:pic>
        <p:nvPicPr>
          <p:cNvPr id="10" name="Image 9">
            <a:extLst>
              <a:ext uri="{FF2B5EF4-FFF2-40B4-BE49-F238E27FC236}">
                <a16:creationId xmlns:a16="http://schemas.microsoft.com/office/drawing/2014/main" id="{F1BF7C76-ED9B-AD4D-8E94-7E1D8824CFE3}"/>
              </a:ext>
            </a:extLst>
          </p:cNvPr>
          <p:cNvPicPr>
            <a:picLocks noChangeAspect="1"/>
          </p:cNvPicPr>
          <p:nvPr/>
        </p:nvPicPr>
        <p:blipFill rotWithShape="1">
          <a:blip r:embed="rId2"/>
          <a:srcRect l="3132" t="12898" b="17486"/>
          <a:stretch/>
        </p:blipFill>
        <p:spPr>
          <a:xfrm>
            <a:off x="7940566" y="2536064"/>
            <a:ext cx="3999186" cy="4321936"/>
          </a:xfrm>
          <a:prstGeom prst="rect">
            <a:avLst/>
          </a:prstGeom>
        </p:spPr>
      </p:pic>
      <p:sp>
        <p:nvSpPr>
          <p:cNvPr id="3" name="Rectangle 2">
            <a:extLst>
              <a:ext uri="{FF2B5EF4-FFF2-40B4-BE49-F238E27FC236}">
                <a16:creationId xmlns:a16="http://schemas.microsoft.com/office/drawing/2014/main" id="{B6724173-E044-D34B-ACB4-42FD4BC671C1}"/>
              </a:ext>
            </a:extLst>
          </p:cNvPr>
          <p:cNvSpPr/>
          <p:nvPr/>
        </p:nvSpPr>
        <p:spPr>
          <a:xfrm>
            <a:off x="3775526" y="2832135"/>
            <a:ext cx="2238703" cy="369332"/>
          </a:xfrm>
          <a:prstGeom prst="rect">
            <a:avLst/>
          </a:prstGeom>
        </p:spPr>
        <p:txBody>
          <a:bodyPr wrap="square">
            <a:spAutoFit/>
          </a:bodyPr>
          <a:lstStyle/>
          <a:p>
            <a:r>
              <a:rPr lang="fr-FR" dirty="0"/>
              <a:t>4</a:t>
            </a:r>
            <a:r>
              <a:rPr lang="fr-FR" baseline="30000" dirty="0"/>
              <a:t>ème</a:t>
            </a:r>
            <a:r>
              <a:rPr lang="fr-FR" dirty="0"/>
              <a:t> ARTICLE DE FOI</a:t>
            </a:r>
          </a:p>
        </p:txBody>
      </p:sp>
      <p:sp>
        <p:nvSpPr>
          <p:cNvPr id="6" name="ZoneTexte 5">
            <a:extLst>
              <a:ext uri="{FF2B5EF4-FFF2-40B4-BE49-F238E27FC236}">
                <a16:creationId xmlns:a16="http://schemas.microsoft.com/office/drawing/2014/main" id="{F43C9B03-4879-884A-BC01-1E062475C414}"/>
              </a:ext>
            </a:extLst>
          </p:cNvPr>
          <p:cNvSpPr txBox="1"/>
          <p:nvPr/>
        </p:nvSpPr>
        <p:spPr>
          <a:xfrm>
            <a:off x="1024128" y="3279267"/>
            <a:ext cx="8377375" cy="2802755"/>
          </a:xfrm>
          <a:prstGeom prst="rect">
            <a:avLst/>
          </a:prstGeom>
          <a:noFill/>
        </p:spPr>
        <p:txBody>
          <a:bodyPr wrap="square" rtlCol="0">
            <a:spAutoFit/>
          </a:bodyPr>
          <a:lstStyle/>
          <a:p>
            <a:pPr algn="ctr">
              <a:lnSpc>
                <a:spcPct val="150000"/>
              </a:lnSpc>
            </a:pPr>
            <a:r>
              <a:rPr lang="fr-FR" sz="2400" dirty="0"/>
              <a:t>Nous croyons que les premiers principes et </a:t>
            </a:r>
            <a:r>
              <a:rPr lang="fr-FR" sz="2400" i="1" baseline="30000" dirty="0">
                <a:hlinkClick r:id="rId3"/>
              </a:rPr>
              <a:t>a</a:t>
            </a:r>
            <a:r>
              <a:rPr lang="fr-FR" sz="2400" dirty="0">
                <a:hlinkClick r:id="rId3"/>
              </a:rPr>
              <a:t>ordonnances</a:t>
            </a:r>
            <a:r>
              <a:rPr lang="fr-FR" sz="2400" dirty="0"/>
              <a:t> de l’Évangile sont : premièrement la </a:t>
            </a:r>
            <a:r>
              <a:rPr lang="fr-FR" sz="2400" i="1" baseline="30000" dirty="0">
                <a:hlinkClick r:id="rId4"/>
              </a:rPr>
              <a:t>b</a:t>
            </a:r>
            <a:r>
              <a:rPr lang="fr-FR" sz="2400" dirty="0">
                <a:hlinkClick r:id="rId4"/>
              </a:rPr>
              <a:t>foi</a:t>
            </a:r>
            <a:r>
              <a:rPr lang="fr-FR" sz="2400" dirty="0"/>
              <a:t> au Seigneur Jésus-Christ, deuxièmement le </a:t>
            </a:r>
            <a:r>
              <a:rPr lang="fr-FR" sz="2400" i="1" baseline="30000" dirty="0">
                <a:hlinkClick r:id="rId5"/>
              </a:rPr>
              <a:t>c</a:t>
            </a:r>
            <a:r>
              <a:rPr lang="fr-FR" sz="2400" dirty="0">
                <a:hlinkClick r:id="rId5"/>
              </a:rPr>
              <a:t>repentir</a:t>
            </a:r>
            <a:r>
              <a:rPr lang="fr-FR" sz="2400" dirty="0"/>
              <a:t>, troisièmement le </a:t>
            </a:r>
            <a:r>
              <a:rPr lang="fr-FR" sz="2400" i="1" baseline="30000" dirty="0">
                <a:hlinkClick r:id="rId6"/>
              </a:rPr>
              <a:t>d</a:t>
            </a:r>
            <a:r>
              <a:rPr lang="fr-FR" sz="2400" dirty="0">
                <a:hlinkClick r:id="rId6"/>
              </a:rPr>
              <a:t>baptême</a:t>
            </a:r>
            <a:r>
              <a:rPr lang="fr-FR" sz="2400" dirty="0"/>
              <a:t> par immersion pour la </a:t>
            </a:r>
            <a:r>
              <a:rPr lang="fr-FR" sz="2400" i="1" baseline="30000" dirty="0">
                <a:hlinkClick r:id="rId7"/>
              </a:rPr>
              <a:t>e</a:t>
            </a:r>
            <a:r>
              <a:rPr lang="fr-FR" sz="2400" dirty="0">
                <a:hlinkClick r:id="rId7"/>
              </a:rPr>
              <a:t>rémission</a:t>
            </a:r>
            <a:r>
              <a:rPr lang="fr-FR" sz="2400" dirty="0"/>
              <a:t> des péchés, quatrièmement l’imposition des </a:t>
            </a:r>
            <a:r>
              <a:rPr lang="fr-FR" sz="2400" i="1" baseline="30000" dirty="0">
                <a:hlinkClick r:id="rId8"/>
              </a:rPr>
              <a:t>f</a:t>
            </a:r>
            <a:r>
              <a:rPr lang="fr-FR" sz="2400" dirty="0">
                <a:hlinkClick r:id="rId8"/>
              </a:rPr>
              <a:t>mains</a:t>
            </a:r>
            <a:r>
              <a:rPr lang="fr-FR" sz="2400" dirty="0"/>
              <a:t> pour le </a:t>
            </a:r>
            <a:r>
              <a:rPr lang="fr-FR" sz="2400" i="1" baseline="30000" dirty="0">
                <a:hlinkClick r:id="rId9"/>
              </a:rPr>
              <a:t>g</a:t>
            </a:r>
            <a:r>
              <a:rPr lang="fr-FR" sz="2400" dirty="0">
                <a:hlinkClick r:id="rId9"/>
              </a:rPr>
              <a:t>don</a:t>
            </a:r>
            <a:r>
              <a:rPr lang="fr-FR" sz="2400" dirty="0"/>
              <a:t> du Saint-Esprit.</a:t>
            </a:r>
          </a:p>
        </p:txBody>
      </p:sp>
      <p:sp>
        <p:nvSpPr>
          <p:cNvPr id="18" name="Rectangle 17">
            <a:extLst>
              <a:ext uri="{FF2B5EF4-FFF2-40B4-BE49-F238E27FC236}">
                <a16:creationId xmlns:a16="http://schemas.microsoft.com/office/drawing/2014/main" id="{560A0261-17A6-9C42-8403-AB2F04536239}"/>
              </a:ext>
            </a:extLst>
          </p:cNvPr>
          <p:cNvSpPr/>
          <p:nvPr/>
        </p:nvSpPr>
        <p:spPr>
          <a:xfrm>
            <a:off x="5416704" y="3315421"/>
            <a:ext cx="1519801" cy="523220"/>
          </a:xfrm>
          <a:prstGeom prst="rect">
            <a:avLst/>
          </a:prstGeom>
        </p:spPr>
        <p:txBody>
          <a:bodyPr wrap="square">
            <a:spAutoFit/>
          </a:bodyPr>
          <a:lstStyle/>
          <a:p>
            <a:r>
              <a:rPr lang="fr-FR" sz="2800" dirty="0"/>
              <a:t> </a:t>
            </a:r>
          </a:p>
        </p:txBody>
      </p:sp>
      <p:sp>
        <p:nvSpPr>
          <p:cNvPr id="8" name="Rectangle 7">
            <a:extLst>
              <a:ext uri="{FF2B5EF4-FFF2-40B4-BE49-F238E27FC236}">
                <a16:creationId xmlns:a16="http://schemas.microsoft.com/office/drawing/2014/main" id="{6633C79D-74F1-F044-BD24-E271566E34C6}"/>
              </a:ext>
            </a:extLst>
          </p:cNvPr>
          <p:cNvSpPr/>
          <p:nvPr/>
        </p:nvSpPr>
        <p:spPr>
          <a:xfrm>
            <a:off x="6759928" y="3499946"/>
            <a:ext cx="1763962" cy="323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7C421081-6578-E647-B1C5-FA472005B6CC}"/>
              </a:ext>
            </a:extLst>
          </p:cNvPr>
          <p:cNvSpPr/>
          <p:nvPr/>
        </p:nvSpPr>
        <p:spPr>
          <a:xfrm>
            <a:off x="5416704" y="4023166"/>
            <a:ext cx="500620" cy="323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1C924F1F-A1E0-474D-8B7F-B3D32C659C5C}"/>
              </a:ext>
            </a:extLst>
          </p:cNvPr>
          <p:cNvSpPr/>
          <p:nvPr/>
        </p:nvSpPr>
        <p:spPr>
          <a:xfrm>
            <a:off x="3775525" y="4584766"/>
            <a:ext cx="1132805" cy="323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a:extLst>
              <a:ext uri="{FF2B5EF4-FFF2-40B4-BE49-F238E27FC236}">
                <a16:creationId xmlns:a16="http://schemas.microsoft.com/office/drawing/2014/main" id="{47752C08-4F0B-F84F-9291-1CE2BB2B2252}"/>
              </a:ext>
            </a:extLst>
          </p:cNvPr>
          <p:cNvSpPr/>
          <p:nvPr/>
        </p:nvSpPr>
        <p:spPr>
          <a:xfrm>
            <a:off x="7010401" y="4605806"/>
            <a:ext cx="1229710" cy="323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D8055068-D01A-9A4F-B65E-034E44FAC587}"/>
              </a:ext>
            </a:extLst>
          </p:cNvPr>
          <p:cNvSpPr/>
          <p:nvPr/>
        </p:nvSpPr>
        <p:spPr>
          <a:xfrm>
            <a:off x="3263146" y="5140072"/>
            <a:ext cx="1308853" cy="323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a:extLst>
              <a:ext uri="{FF2B5EF4-FFF2-40B4-BE49-F238E27FC236}">
                <a16:creationId xmlns:a16="http://schemas.microsoft.com/office/drawing/2014/main" id="{0C09EB58-B8B3-7842-8183-494139BA9BE9}"/>
              </a:ext>
            </a:extLst>
          </p:cNvPr>
          <p:cNvSpPr/>
          <p:nvPr/>
        </p:nvSpPr>
        <p:spPr>
          <a:xfrm>
            <a:off x="3263147" y="5689853"/>
            <a:ext cx="867420" cy="346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DEE5BF5E-7F9A-014B-9B45-8EE9FEE2F510}"/>
              </a:ext>
            </a:extLst>
          </p:cNvPr>
          <p:cNvSpPr/>
          <p:nvPr/>
        </p:nvSpPr>
        <p:spPr>
          <a:xfrm>
            <a:off x="5123318" y="5689853"/>
            <a:ext cx="583799" cy="346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E8E837F5-6268-C341-8FD4-ECEC6A06FEA1}"/>
              </a:ext>
            </a:extLst>
          </p:cNvPr>
          <p:cNvSpPr/>
          <p:nvPr/>
        </p:nvSpPr>
        <p:spPr>
          <a:xfrm>
            <a:off x="6743275" y="3413130"/>
            <a:ext cx="1763962" cy="461665"/>
          </a:xfrm>
          <a:prstGeom prst="rect">
            <a:avLst/>
          </a:prstGeom>
        </p:spPr>
        <p:txBody>
          <a:bodyPr wrap="square">
            <a:spAutoFit/>
          </a:bodyPr>
          <a:lstStyle/>
          <a:p>
            <a:r>
              <a:rPr lang="fr-FR" sz="2400" dirty="0"/>
              <a:t>ordonnances</a:t>
            </a:r>
          </a:p>
        </p:txBody>
      </p:sp>
      <p:sp>
        <p:nvSpPr>
          <p:cNvPr id="31" name="Rectangle 30">
            <a:extLst>
              <a:ext uri="{FF2B5EF4-FFF2-40B4-BE49-F238E27FC236}">
                <a16:creationId xmlns:a16="http://schemas.microsoft.com/office/drawing/2014/main" id="{B6BCCF24-F276-E54D-9AC4-D4BBFAA4A8FA}"/>
              </a:ext>
            </a:extLst>
          </p:cNvPr>
          <p:cNvSpPr/>
          <p:nvPr/>
        </p:nvSpPr>
        <p:spPr>
          <a:xfrm>
            <a:off x="5436200" y="3964266"/>
            <a:ext cx="683135" cy="461665"/>
          </a:xfrm>
          <a:prstGeom prst="rect">
            <a:avLst/>
          </a:prstGeom>
        </p:spPr>
        <p:txBody>
          <a:bodyPr wrap="square">
            <a:spAutoFit/>
          </a:bodyPr>
          <a:lstStyle/>
          <a:p>
            <a:r>
              <a:rPr lang="fr-FR" sz="2400" dirty="0"/>
              <a:t>foi</a:t>
            </a:r>
          </a:p>
        </p:txBody>
      </p:sp>
      <p:sp>
        <p:nvSpPr>
          <p:cNvPr id="32" name="Rectangle 31">
            <a:extLst>
              <a:ext uri="{FF2B5EF4-FFF2-40B4-BE49-F238E27FC236}">
                <a16:creationId xmlns:a16="http://schemas.microsoft.com/office/drawing/2014/main" id="{83B7F5F4-FD8D-0547-920C-DCA6C6C52360}"/>
              </a:ext>
            </a:extLst>
          </p:cNvPr>
          <p:cNvSpPr/>
          <p:nvPr/>
        </p:nvSpPr>
        <p:spPr>
          <a:xfrm>
            <a:off x="3746977" y="4515745"/>
            <a:ext cx="1297989" cy="461665"/>
          </a:xfrm>
          <a:prstGeom prst="rect">
            <a:avLst/>
          </a:prstGeom>
        </p:spPr>
        <p:txBody>
          <a:bodyPr wrap="square">
            <a:spAutoFit/>
          </a:bodyPr>
          <a:lstStyle/>
          <a:p>
            <a:r>
              <a:rPr lang="fr-FR" sz="2400" dirty="0"/>
              <a:t>repentir,</a:t>
            </a:r>
          </a:p>
        </p:txBody>
      </p:sp>
      <p:sp>
        <p:nvSpPr>
          <p:cNvPr id="33" name="Rectangle 32">
            <a:extLst>
              <a:ext uri="{FF2B5EF4-FFF2-40B4-BE49-F238E27FC236}">
                <a16:creationId xmlns:a16="http://schemas.microsoft.com/office/drawing/2014/main" id="{451098AE-1D8B-9144-BAD3-7901EABC7892}"/>
              </a:ext>
            </a:extLst>
          </p:cNvPr>
          <p:cNvSpPr/>
          <p:nvPr/>
        </p:nvSpPr>
        <p:spPr>
          <a:xfrm>
            <a:off x="6958774" y="4515745"/>
            <a:ext cx="1281337" cy="461665"/>
          </a:xfrm>
          <a:prstGeom prst="rect">
            <a:avLst/>
          </a:prstGeom>
        </p:spPr>
        <p:txBody>
          <a:bodyPr wrap="square">
            <a:spAutoFit/>
          </a:bodyPr>
          <a:lstStyle/>
          <a:p>
            <a:r>
              <a:rPr lang="fr-FR" sz="2400" dirty="0"/>
              <a:t>baptême</a:t>
            </a:r>
          </a:p>
        </p:txBody>
      </p:sp>
      <p:sp>
        <p:nvSpPr>
          <p:cNvPr id="11" name="Rectangle 10">
            <a:extLst>
              <a:ext uri="{FF2B5EF4-FFF2-40B4-BE49-F238E27FC236}">
                <a16:creationId xmlns:a16="http://schemas.microsoft.com/office/drawing/2014/main" id="{8C453EAC-2703-DA49-842A-EE53F6FE6769}"/>
              </a:ext>
            </a:extLst>
          </p:cNvPr>
          <p:cNvSpPr/>
          <p:nvPr/>
        </p:nvSpPr>
        <p:spPr>
          <a:xfrm>
            <a:off x="3296903" y="5067144"/>
            <a:ext cx="1667328" cy="461665"/>
          </a:xfrm>
          <a:prstGeom prst="rect">
            <a:avLst/>
          </a:prstGeom>
        </p:spPr>
        <p:txBody>
          <a:bodyPr wrap="square">
            <a:spAutoFit/>
          </a:bodyPr>
          <a:lstStyle/>
          <a:p>
            <a:r>
              <a:rPr lang="fr-FR" sz="2400" dirty="0"/>
              <a:t>rémission</a:t>
            </a:r>
          </a:p>
        </p:txBody>
      </p:sp>
      <p:sp>
        <p:nvSpPr>
          <p:cNvPr id="34" name="Rectangle 33">
            <a:extLst>
              <a:ext uri="{FF2B5EF4-FFF2-40B4-BE49-F238E27FC236}">
                <a16:creationId xmlns:a16="http://schemas.microsoft.com/office/drawing/2014/main" id="{DA092BC6-C973-0B4C-AEDA-705F93E414A5}"/>
              </a:ext>
            </a:extLst>
          </p:cNvPr>
          <p:cNvSpPr/>
          <p:nvPr/>
        </p:nvSpPr>
        <p:spPr>
          <a:xfrm>
            <a:off x="3289402" y="5618543"/>
            <a:ext cx="951225" cy="461665"/>
          </a:xfrm>
          <a:prstGeom prst="rect">
            <a:avLst/>
          </a:prstGeom>
        </p:spPr>
        <p:txBody>
          <a:bodyPr wrap="square">
            <a:spAutoFit/>
          </a:bodyPr>
          <a:lstStyle/>
          <a:p>
            <a:r>
              <a:rPr lang="fr-FR" sz="2400" dirty="0"/>
              <a:t>mains</a:t>
            </a:r>
          </a:p>
        </p:txBody>
      </p:sp>
      <p:sp>
        <p:nvSpPr>
          <p:cNvPr id="35" name="Rectangle 34">
            <a:extLst>
              <a:ext uri="{FF2B5EF4-FFF2-40B4-BE49-F238E27FC236}">
                <a16:creationId xmlns:a16="http://schemas.microsoft.com/office/drawing/2014/main" id="{EAD35651-8F54-5C45-A6E5-FE10A78D3101}"/>
              </a:ext>
            </a:extLst>
          </p:cNvPr>
          <p:cNvSpPr/>
          <p:nvPr/>
        </p:nvSpPr>
        <p:spPr>
          <a:xfrm>
            <a:off x="5059845" y="5608032"/>
            <a:ext cx="951225" cy="461665"/>
          </a:xfrm>
          <a:prstGeom prst="rect">
            <a:avLst/>
          </a:prstGeom>
        </p:spPr>
        <p:txBody>
          <a:bodyPr wrap="square">
            <a:spAutoFit/>
          </a:bodyPr>
          <a:lstStyle/>
          <a:p>
            <a:r>
              <a:rPr lang="fr-FR" sz="2400" dirty="0"/>
              <a:t>don</a:t>
            </a:r>
          </a:p>
        </p:txBody>
      </p:sp>
    </p:spTree>
    <p:extLst>
      <p:ext uri="{BB962C8B-B14F-4D97-AF65-F5344CB8AC3E}">
        <p14:creationId xmlns:p14="http://schemas.microsoft.com/office/powerpoint/2010/main" val="4075167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strips(downLeft)">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anim calcmode="lin" valueType="num">
                                      <p:cBhvr>
                                        <p:cTn id="29" dur="1000" fill="hold"/>
                                        <p:tgtEl>
                                          <p:spTgt spid="32"/>
                                        </p:tgtEl>
                                        <p:attrNameLst>
                                          <p:attrName>ppt_x</p:attrName>
                                        </p:attrNameLst>
                                      </p:cBhvr>
                                      <p:tavLst>
                                        <p:tav tm="0">
                                          <p:val>
                                            <p:strVal val="#ppt_x"/>
                                          </p:val>
                                        </p:tav>
                                        <p:tav tm="100000">
                                          <p:val>
                                            <p:strVal val="#ppt_x"/>
                                          </p:val>
                                        </p:tav>
                                      </p:tavLst>
                                    </p:anim>
                                    <p:anim calcmode="lin" valueType="num">
                                      <p:cBhvr>
                                        <p:cTn id="3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p:cTn id="35" dur="1000" fill="hold"/>
                                        <p:tgtEl>
                                          <p:spTgt spid="33"/>
                                        </p:tgtEl>
                                        <p:attrNameLst>
                                          <p:attrName>ppt_w</p:attrName>
                                        </p:attrNameLst>
                                      </p:cBhvr>
                                      <p:tavLst>
                                        <p:tav tm="0">
                                          <p:val>
                                            <p:fltVal val="0"/>
                                          </p:val>
                                        </p:tav>
                                        <p:tav tm="100000">
                                          <p:val>
                                            <p:strVal val="#ppt_w"/>
                                          </p:val>
                                        </p:tav>
                                      </p:tavLst>
                                    </p:anim>
                                    <p:anim calcmode="lin" valueType="num">
                                      <p:cBhvr>
                                        <p:cTn id="36" dur="1000" fill="hold"/>
                                        <p:tgtEl>
                                          <p:spTgt spid="33"/>
                                        </p:tgtEl>
                                        <p:attrNameLst>
                                          <p:attrName>ppt_h</p:attrName>
                                        </p:attrNameLst>
                                      </p:cBhvr>
                                      <p:tavLst>
                                        <p:tav tm="0">
                                          <p:val>
                                            <p:fltVal val="0"/>
                                          </p:val>
                                        </p:tav>
                                        <p:tav tm="100000">
                                          <p:val>
                                            <p:strVal val="#ppt_h"/>
                                          </p:val>
                                        </p:tav>
                                      </p:tavLst>
                                    </p:anim>
                                    <p:anim calcmode="lin" valueType="num">
                                      <p:cBhvr>
                                        <p:cTn id="37" dur="1000" fill="hold"/>
                                        <p:tgtEl>
                                          <p:spTgt spid="33"/>
                                        </p:tgtEl>
                                        <p:attrNameLst>
                                          <p:attrName>style.rotation</p:attrName>
                                        </p:attrNameLst>
                                      </p:cBhvr>
                                      <p:tavLst>
                                        <p:tav tm="0">
                                          <p:val>
                                            <p:fltVal val="90"/>
                                          </p:val>
                                        </p:tav>
                                        <p:tav tm="100000">
                                          <p:val>
                                            <p:fltVal val="0"/>
                                          </p:val>
                                        </p:tav>
                                      </p:tavLst>
                                    </p:anim>
                                    <p:animEffect transition="in" filter="fade">
                                      <p:cBhvr>
                                        <p:cTn id="38" dur="10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5" presetClass="entr" presetSubtype="0" fill="hold" grpId="0" nodeType="clickEffect">
                                  <p:stCondLst>
                                    <p:cond delay="0"/>
                                  </p:stCondLst>
                                  <p:childTnLst>
                                    <p:set>
                                      <p:cBhvr>
                                        <p:cTn id="49" dur="1" fill="hold">
                                          <p:stCondLst>
                                            <p:cond delay="0"/>
                                          </p:stCondLst>
                                        </p:cTn>
                                        <p:tgtEl>
                                          <p:spTgt spid="34"/>
                                        </p:tgtEl>
                                        <p:attrNameLst>
                                          <p:attrName>style.visibility</p:attrName>
                                        </p:attrNameLst>
                                      </p:cBhvr>
                                      <p:to>
                                        <p:strVal val="visible"/>
                                      </p:to>
                                    </p:set>
                                    <p:anim calcmode="lin" valueType="num">
                                      <p:cBhvr>
                                        <p:cTn id="50" dur="500" decel="50000" fill="hold">
                                          <p:stCondLst>
                                            <p:cond delay="0"/>
                                          </p:stCondLst>
                                        </p:cTn>
                                        <p:tgtEl>
                                          <p:spTgt spid="34"/>
                                        </p:tgtEl>
                                        <p:attrNameLst>
                                          <p:attrName>style.rotation</p:attrName>
                                        </p:attrNameLst>
                                      </p:cBhvr>
                                      <p:tavLst>
                                        <p:tav tm="0">
                                          <p:val>
                                            <p:fltVal val="-90"/>
                                          </p:val>
                                        </p:tav>
                                        <p:tav tm="100000">
                                          <p:val>
                                            <p:fltVal val="0"/>
                                          </p:val>
                                        </p:tav>
                                      </p:tavLst>
                                    </p:anim>
                                    <p:anim calcmode="lin" valueType="num">
                                      <p:cBhvr>
                                        <p:cTn id="51" dur="500" decel="50000" fill="hold">
                                          <p:stCondLst>
                                            <p:cond delay="0"/>
                                          </p:stCondLst>
                                        </p:cTn>
                                        <p:tgtEl>
                                          <p:spTgt spid="34"/>
                                        </p:tgtEl>
                                        <p:attrNameLst>
                                          <p:attrName>ppt_w</p:attrName>
                                        </p:attrNameLst>
                                      </p:cBhvr>
                                      <p:tavLst>
                                        <p:tav tm="0">
                                          <p:val>
                                            <p:strVal val="#ppt_w"/>
                                          </p:val>
                                        </p:tav>
                                        <p:tav tm="100000">
                                          <p:val>
                                            <p:strVal val="#ppt_w*.05"/>
                                          </p:val>
                                        </p:tav>
                                      </p:tavLst>
                                    </p:anim>
                                    <p:anim calcmode="lin" valueType="num">
                                      <p:cBhvr>
                                        <p:cTn id="52" dur="500" accel="50000" fill="hold">
                                          <p:stCondLst>
                                            <p:cond delay="500"/>
                                          </p:stCondLst>
                                        </p:cTn>
                                        <p:tgtEl>
                                          <p:spTgt spid="34"/>
                                        </p:tgtEl>
                                        <p:attrNameLst>
                                          <p:attrName>ppt_w</p:attrName>
                                        </p:attrNameLst>
                                      </p:cBhvr>
                                      <p:tavLst>
                                        <p:tav tm="0">
                                          <p:val>
                                            <p:strVal val="#ppt_w*.05"/>
                                          </p:val>
                                        </p:tav>
                                        <p:tav tm="100000">
                                          <p:val>
                                            <p:strVal val="#ppt_w"/>
                                          </p:val>
                                        </p:tav>
                                      </p:tavLst>
                                    </p:anim>
                                    <p:anim calcmode="lin" valueType="num">
                                      <p:cBhvr>
                                        <p:cTn id="53" dur="1000" fill="hold"/>
                                        <p:tgtEl>
                                          <p:spTgt spid="34"/>
                                        </p:tgtEl>
                                        <p:attrNameLst>
                                          <p:attrName>ppt_h</p:attrName>
                                        </p:attrNameLst>
                                      </p:cBhvr>
                                      <p:tavLst>
                                        <p:tav tm="0">
                                          <p:val>
                                            <p:strVal val="#ppt_h"/>
                                          </p:val>
                                        </p:tav>
                                        <p:tav tm="100000">
                                          <p:val>
                                            <p:strVal val="#ppt_h"/>
                                          </p:val>
                                        </p:tav>
                                      </p:tavLst>
                                    </p:anim>
                                    <p:anim calcmode="lin" valueType="num">
                                      <p:cBhvr>
                                        <p:cTn id="54" dur="500" decel="50000" fill="hold">
                                          <p:stCondLst>
                                            <p:cond delay="0"/>
                                          </p:stCondLst>
                                        </p:cTn>
                                        <p:tgtEl>
                                          <p:spTgt spid="34"/>
                                        </p:tgtEl>
                                        <p:attrNameLst>
                                          <p:attrName>ppt_x</p:attrName>
                                        </p:attrNameLst>
                                      </p:cBhvr>
                                      <p:tavLst>
                                        <p:tav tm="0">
                                          <p:val>
                                            <p:strVal val="#ppt_x+.4"/>
                                          </p:val>
                                        </p:tav>
                                        <p:tav tm="100000">
                                          <p:val>
                                            <p:strVal val="#ppt_x"/>
                                          </p:val>
                                        </p:tav>
                                      </p:tavLst>
                                    </p:anim>
                                    <p:anim calcmode="lin" valueType="num">
                                      <p:cBhvr>
                                        <p:cTn id="55" dur="500" decel="50000" fill="hold">
                                          <p:stCondLst>
                                            <p:cond delay="0"/>
                                          </p:stCondLst>
                                        </p:cTn>
                                        <p:tgtEl>
                                          <p:spTgt spid="34"/>
                                        </p:tgtEl>
                                        <p:attrNameLst>
                                          <p:attrName>ppt_y</p:attrName>
                                        </p:attrNameLst>
                                      </p:cBhvr>
                                      <p:tavLst>
                                        <p:tav tm="0">
                                          <p:val>
                                            <p:strVal val="#ppt_y-.2"/>
                                          </p:val>
                                        </p:tav>
                                        <p:tav tm="100000">
                                          <p:val>
                                            <p:strVal val="#ppt_y+.1"/>
                                          </p:val>
                                        </p:tav>
                                      </p:tavLst>
                                    </p:anim>
                                    <p:anim calcmode="lin" valueType="num">
                                      <p:cBhvr>
                                        <p:cTn id="56" dur="500" accel="50000" fill="hold">
                                          <p:stCondLst>
                                            <p:cond delay="500"/>
                                          </p:stCondLst>
                                        </p:cTn>
                                        <p:tgtEl>
                                          <p:spTgt spid="34"/>
                                        </p:tgtEl>
                                        <p:attrNameLst>
                                          <p:attrName>ppt_y</p:attrName>
                                        </p:attrNameLst>
                                      </p:cBhvr>
                                      <p:tavLst>
                                        <p:tav tm="0">
                                          <p:val>
                                            <p:strVal val="#ppt_y+.1"/>
                                          </p:val>
                                        </p:tav>
                                        <p:tav tm="100000">
                                          <p:val>
                                            <p:strVal val="#ppt_y"/>
                                          </p:val>
                                        </p:tav>
                                      </p:tavLst>
                                    </p:anim>
                                    <p:animEffect transition="in" filter="fade">
                                      <p:cBhvr>
                                        <p:cTn id="57" dur="1000" decel="50000">
                                          <p:stCondLst>
                                            <p:cond delay="0"/>
                                          </p:stCondLst>
                                        </p:cTn>
                                        <p:tgtEl>
                                          <p:spTgt spid="34"/>
                                        </p:tgtEl>
                                      </p:cBhvr>
                                    </p:animEffect>
                                  </p:childTnLst>
                                </p:cTn>
                              </p:par>
                            </p:childTnLst>
                          </p:cTn>
                        </p:par>
                      </p:childTnLst>
                    </p:cTn>
                  </p:par>
                  <p:par>
                    <p:cTn id="58" fill="hold">
                      <p:stCondLst>
                        <p:cond delay="indefinite"/>
                      </p:stCondLst>
                      <p:childTnLst>
                        <p:par>
                          <p:cTn id="59" fill="hold">
                            <p:stCondLst>
                              <p:cond delay="0"/>
                            </p:stCondLst>
                            <p:childTnLst>
                              <p:par>
                                <p:cTn id="60" presetID="38" presetClass="entr" presetSubtype="0" accel="50000" fill="hold" grpId="0" nodeType="clickEffect">
                                  <p:stCondLst>
                                    <p:cond delay="0"/>
                                  </p:stCondLst>
                                  <p:iterate type="lt">
                                    <p:tmPct val="50000"/>
                                  </p:iterate>
                                  <p:childTnLst>
                                    <p:set>
                                      <p:cBhvr>
                                        <p:cTn id="61" dur="1" fill="hold">
                                          <p:stCondLst>
                                            <p:cond delay="0"/>
                                          </p:stCondLst>
                                        </p:cTn>
                                        <p:tgtEl>
                                          <p:spTgt spid="35"/>
                                        </p:tgtEl>
                                        <p:attrNameLst>
                                          <p:attrName>style.visibility</p:attrName>
                                        </p:attrNameLst>
                                      </p:cBhvr>
                                      <p:to>
                                        <p:strVal val="visible"/>
                                      </p:to>
                                    </p:set>
                                    <p:set>
                                      <p:cBhvr>
                                        <p:cTn id="62" dur="455" fill="hold">
                                          <p:stCondLst>
                                            <p:cond delay="0"/>
                                          </p:stCondLst>
                                        </p:cTn>
                                        <p:tgtEl>
                                          <p:spTgt spid="35"/>
                                        </p:tgtEl>
                                        <p:attrNameLst>
                                          <p:attrName>style.rotation</p:attrName>
                                        </p:attrNameLst>
                                      </p:cBhvr>
                                      <p:to>
                                        <p:strVal val="-45.0"/>
                                      </p:to>
                                    </p:set>
                                    <p:anim calcmode="lin" valueType="num">
                                      <p:cBhvr>
                                        <p:cTn id="63" dur="455" fill="hold">
                                          <p:stCondLst>
                                            <p:cond delay="455"/>
                                          </p:stCondLst>
                                        </p:cTn>
                                        <p:tgtEl>
                                          <p:spTgt spid="35"/>
                                        </p:tgtEl>
                                        <p:attrNameLst>
                                          <p:attrName>style.rotation</p:attrName>
                                        </p:attrNameLst>
                                      </p:cBhvr>
                                      <p:tavLst>
                                        <p:tav tm="0">
                                          <p:val>
                                            <p:fltVal val="-45"/>
                                          </p:val>
                                        </p:tav>
                                        <p:tav tm="69900">
                                          <p:val>
                                            <p:fltVal val="45"/>
                                          </p:val>
                                        </p:tav>
                                        <p:tav tm="100000">
                                          <p:val>
                                            <p:fltVal val="0"/>
                                          </p:val>
                                        </p:tav>
                                      </p:tavLst>
                                    </p:anim>
                                    <p:anim calcmode="lin" valueType="num">
                                      <p:cBhvr>
                                        <p:cTn id="64" dur="455" fill="hold">
                                          <p:stCondLst>
                                            <p:cond delay="0"/>
                                          </p:stCondLst>
                                        </p:cTn>
                                        <p:tgtEl>
                                          <p:spTgt spid="35"/>
                                        </p:tgtEl>
                                        <p:attrNameLst>
                                          <p:attrName>ppt_y</p:attrName>
                                        </p:attrNameLst>
                                      </p:cBhvr>
                                      <p:tavLst>
                                        <p:tav tm="0">
                                          <p:val>
                                            <p:strVal val="#ppt_y-1"/>
                                          </p:val>
                                        </p:tav>
                                        <p:tav tm="100000">
                                          <p:val>
                                            <p:strVal val="#ppt_y-(0.354*#ppt_w-0.172*#ppt_h)"/>
                                          </p:val>
                                        </p:tav>
                                      </p:tavLst>
                                    </p:anim>
                                    <p:anim calcmode="lin" valueType="num">
                                      <p:cBhvr>
                                        <p:cTn id="65" dur="156" decel="50000" autoRev="1" fill="hold">
                                          <p:stCondLst>
                                            <p:cond delay="455"/>
                                          </p:stCondLst>
                                        </p:cTn>
                                        <p:tgtEl>
                                          <p:spTgt spid="35"/>
                                        </p:tgtEl>
                                        <p:attrNameLst>
                                          <p:attrName>ppt_y</p:attrName>
                                        </p:attrNameLst>
                                      </p:cBhvr>
                                      <p:tavLst>
                                        <p:tav tm="0">
                                          <p:val>
                                            <p:strVal val="#ppt_y-(0.354*#ppt_w-0.172*#ppt_h)"/>
                                          </p:val>
                                        </p:tav>
                                        <p:tav tm="100000">
                                          <p:val>
                                            <p:strVal val="#ppt_y-(0.354*#ppt_w-0.172*#ppt_h)-#ppt_h/2"/>
                                          </p:val>
                                        </p:tav>
                                      </p:tavLst>
                                    </p:anim>
                                    <p:anim calcmode="lin" valueType="num">
                                      <p:cBhvr>
                                        <p:cTn id="66" dur="136" fill="hold">
                                          <p:stCondLst>
                                            <p:cond delay="864"/>
                                          </p:stCondLst>
                                        </p:cTn>
                                        <p:tgtEl>
                                          <p:spTgt spid="3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31" grpId="0"/>
      <p:bldP spid="32" grpId="0"/>
      <p:bldP spid="33" grpId="0"/>
      <p:bldP spid="11" grpId="0"/>
      <p:bldP spid="34"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CBF1FE9-A86C-6042-826D-00086A5AFB92}"/>
              </a:ext>
            </a:extLst>
          </p:cNvPr>
          <p:cNvSpPr/>
          <p:nvPr/>
        </p:nvSpPr>
        <p:spPr>
          <a:xfrm>
            <a:off x="2859314" y="3220263"/>
            <a:ext cx="798286" cy="40011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DF7F4A88-C1A1-154E-9244-FE33A148CA15}"/>
              </a:ext>
            </a:extLst>
          </p:cNvPr>
          <p:cNvSpPr/>
          <p:nvPr/>
        </p:nvSpPr>
        <p:spPr>
          <a:xfrm>
            <a:off x="4750386" y="3241551"/>
            <a:ext cx="1868127" cy="40011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DEDF609F-47C3-614C-A945-6037F50D461C}"/>
              </a:ext>
            </a:extLst>
          </p:cNvPr>
          <p:cNvSpPr/>
          <p:nvPr/>
        </p:nvSpPr>
        <p:spPr>
          <a:xfrm>
            <a:off x="826121" y="3870182"/>
            <a:ext cx="1597765" cy="40011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3AF5BDAE-DA5C-5F40-99ED-45E26C08A893}"/>
              </a:ext>
            </a:extLst>
          </p:cNvPr>
          <p:cNvSpPr/>
          <p:nvPr/>
        </p:nvSpPr>
        <p:spPr>
          <a:xfrm>
            <a:off x="5212500" y="3881983"/>
            <a:ext cx="3874711" cy="40011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21B32FEF-31D2-5F43-91E5-81A6C51962D6}"/>
              </a:ext>
            </a:extLst>
          </p:cNvPr>
          <p:cNvSpPr/>
          <p:nvPr/>
        </p:nvSpPr>
        <p:spPr>
          <a:xfrm>
            <a:off x="1224691" y="2351397"/>
            <a:ext cx="7411309" cy="40011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7F7E3D8A-0C43-6E42-BED9-C631CBE3EA84}"/>
              </a:ext>
            </a:extLst>
          </p:cNvPr>
          <p:cNvSpPr>
            <a:spLocks noGrp="1"/>
          </p:cNvSpPr>
          <p:nvPr>
            <p:ph type="title"/>
          </p:nvPr>
        </p:nvSpPr>
        <p:spPr>
          <a:xfrm>
            <a:off x="1024128" y="1353231"/>
            <a:ext cx="11025118" cy="479655"/>
          </a:xfrm>
        </p:spPr>
        <p:txBody>
          <a:bodyPr>
            <a:normAutofit fontScale="90000"/>
          </a:bodyPr>
          <a:lstStyle/>
          <a:p>
            <a:r>
              <a:rPr lang="fr-FR" sz="4400" dirty="0"/>
              <a:t>L’expiation de Jésus-Christ me purifie et me transforme.</a:t>
            </a:r>
            <a:br>
              <a:rPr lang="fr-FR" b="1" dirty="0"/>
            </a:br>
            <a:endParaRPr lang="fr-FR" dirty="0"/>
          </a:p>
        </p:txBody>
      </p:sp>
      <p:sp>
        <p:nvSpPr>
          <p:cNvPr id="5" name="ZoneTexte 4">
            <a:extLst>
              <a:ext uri="{FF2B5EF4-FFF2-40B4-BE49-F238E27FC236}">
                <a16:creationId xmlns:a16="http://schemas.microsoft.com/office/drawing/2014/main" id="{97085930-86EB-0344-B59F-F772B0C13A9D}"/>
              </a:ext>
            </a:extLst>
          </p:cNvPr>
          <p:cNvSpPr txBox="1"/>
          <p:nvPr/>
        </p:nvSpPr>
        <p:spPr>
          <a:xfrm>
            <a:off x="1277241" y="2351397"/>
            <a:ext cx="8187558" cy="430887"/>
          </a:xfrm>
          <a:prstGeom prst="rect">
            <a:avLst/>
          </a:prstGeom>
          <a:noFill/>
        </p:spPr>
        <p:txBody>
          <a:bodyPr wrap="square" rtlCol="0">
            <a:spAutoFit/>
          </a:bodyPr>
          <a:lstStyle/>
          <a:p>
            <a:r>
              <a:rPr lang="fr-FR" sz="2200" dirty="0"/>
              <a:t>CES DEUX ARTICLES DE FOI NOUS CONFIRMENT 2 PRINCIPES :</a:t>
            </a:r>
          </a:p>
        </p:txBody>
      </p:sp>
      <p:pic>
        <p:nvPicPr>
          <p:cNvPr id="10" name="Image 9">
            <a:extLst>
              <a:ext uri="{FF2B5EF4-FFF2-40B4-BE49-F238E27FC236}">
                <a16:creationId xmlns:a16="http://schemas.microsoft.com/office/drawing/2014/main" id="{F1BF7C76-ED9B-AD4D-8E94-7E1D8824CFE3}"/>
              </a:ext>
            </a:extLst>
          </p:cNvPr>
          <p:cNvPicPr>
            <a:picLocks noChangeAspect="1"/>
          </p:cNvPicPr>
          <p:nvPr/>
        </p:nvPicPr>
        <p:blipFill rotWithShape="1">
          <a:blip r:embed="rId2"/>
          <a:srcRect l="3132" t="12898" b="17486"/>
          <a:stretch/>
        </p:blipFill>
        <p:spPr>
          <a:xfrm>
            <a:off x="7940566" y="2536064"/>
            <a:ext cx="3999186" cy="4321936"/>
          </a:xfrm>
          <a:prstGeom prst="rect">
            <a:avLst/>
          </a:prstGeom>
        </p:spPr>
      </p:pic>
      <p:sp>
        <p:nvSpPr>
          <p:cNvPr id="3" name="Rectangle 2">
            <a:extLst>
              <a:ext uri="{FF2B5EF4-FFF2-40B4-BE49-F238E27FC236}">
                <a16:creationId xmlns:a16="http://schemas.microsoft.com/office/drawing/2014/main" id="{8D3EF488-C480-8640-AF0F-557D8ADF6A23}"/>
              </a:ext>
            </a:extLst>
          </p:cNvPr>
          <p:cNvSpPr/>
          <p:nvPr/>
        </p:nvSpPr>
        <p:spPr>
          <a:xfrm>
            <a:off x="1224691" y="3270019"/>
            <a:ext cx="7588424" cy="369332"/>
          </a:xfrm>
          <a:prstGeom prst="rect">
            <a:avLst/>
          </a:prstGeom>
        </p:spPr>
        <p:txBody>
          <a:bodyPr wrap="none">
            <a:spAutoFit/>
          </a:bodyPr>
          <a:lstStyle/>
          <a:p>
            <a:r>
              <a:rPr lang="fr-FR" dirty="0"/>
              <a:t>NOUS SOMMES SAUVÉS GRÂCE AU SACRIFICE DE JÉSUS SI NOUS OBÉISSONS</a:t>
            </a:r>
          </a:p>
        </p:txBody>
      </p:sp>
      <p:sp>
        <p:nvSpPr>
          <p:cNvPr id="6" name="Rectangle 5">
            <a:extLst>
              <a:ext uri="{FF2B5EF4-FFF2-40B4-BE49-F238E27FC236}">
                <a16:creationId xmlns:a16="http://schemas.microsoft.com/office/drawing/2014/main" id="{CBD4C2D7-BB2B-054E-8AC2-788F7B32175D}"/>
              </a:ext>
            </a:extLst>
          </p:cNvPr>
          <p:cNvSpPr/>
          <p:nvPr/>
        </p:nvSpPr>
        <p:spPr>
          <a:xfrm>
            <a:off x="826121" y="3912761"/>
            <a:ext cx="8385565" cy="369332"/>
          </a:xfrm>
          <a:prstGeom prst="rect">
            <a:avLst/>
          </a:prstGeom>
        </p:spPr>
        <p:txBody>
          <a:bodyPr wrap="none">
            <a:spAutoFit/>
          </a:bodyPr>
          <a:lstStyle/>
          <a:p>
            <a:r>
              <a:rPr lang="fr-FR" dirty="0"/>
              <a:t>SE REPENTIR EST UN PRINCIPE D’OBÉISSANCE POSSIBLE GRÂCE AU SACRIFICE DE JÉSUS</a:t>
            </a:r>
          </a:p>
        </p:txBody>
      </p:sp>
    </p:spTree>
    <p:extLst>
      <p:ext uri="{BB962C8B-B14F-4D97-AF65-F5344CB8AC3E}">
        <p14:creationId xmlns:p14="http://schemas.microsoft.com/office/powerpoint/2010/main" val="1985722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AA2A1F7-3E8C-AA43-9B48-866386355247}"/>
              </a:ext>
            </a:extLst>
          </p:cNvPr>
          <p:cNvSpPr/>
          <p:nvPr/>
        </p:nvSpPr>
        <p:spPr>
          <a:xfrm>
            <a:off x="1024128" y="1770888"/>
            <a:ext cx="2173236" cy="40011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7F7E3D8A-0C43-6E42-BED9-C631CBE3EA84}"/>
              </a:ext>
            </a:extLst>
          </p:cNvPr>
          <p:cNvSpPr>
            <a:spLocks noGrp="1"/>
          </p:cNvSpPr>
          <p:nvPr>
            <p:ph type="title"/>
          </p:nvPr>
        </p:nvSpPr>
        <p:spPr>
          <a:xfrm>
            <a:off x="1024128" y="1353231"/>
            <a:ext cx="11025118" cy="479655"/>
          </a:xfrm>
        </p:spPr>
        <p:txBody>
          <a:bodyPr>
            <a:normAutofit fontScale="90000"/>
          </a:bodyPr>
          <a:lstStyle/>
          <a:p>
            <a:r>
              <a:rPr lang="fr-FR" sz="4400" dirty="0"/>
              <a:t>L’expiation de Jésus-Christ me purifie et me transforme.</a:t>
            </a:r>
            <a:br>
              <a:rPr lang="fr-FR" b="1" dirty="0"/>
            </a:br>
            <a:endParaRPr lang="fr-FR" dirty="0"/>
          </a:p>
        </p:txBody>
      </p:sp>
      <p:sp>
        <p:nvSpPr>
          <p:cNvPr id="5" name="ZoneTexte 4">
            <a:extLst>
              <a:ext uri="{FF2B5EF4-FFF2-40B4-BE49-F238E27FC236}">
                <a16:creationId xmlns:a16="http://schemas.microsoft.com/office/drawing/2014/main" id="{97085930-86EB-0344-B59F-F772B0C13A9D}"/>
              </a:ext>
            </a:extLst>
          </p:cNvPr>
          <p:cNvSpPr txBox="1"/>
          <p:nvPr/>
        </p:nvSpPr>
        <p:spPr>
          <a:xfrm>
            <a:off x="1024128" y="1729747"/>
            <a:ext cx="8718962" cy="430887"/>
          </a:xfrm>
          <a:prstGeom prst="rect">
            <a:avLst/>
          </a:prstGeom>
          <a:noFill/>
        </p:spPr>
        <p:txBody>
          <a:bodyPr wrap="square" rtlCol="0">
            <a:spAutoFit/>
          </a:bodyPr>
          <a:lstStyle/>
          <a:p>
            <a:r>
              <a:rPr lang="fr-FR" sz="2200" dirty="0"/>
              <a:t>LISEZ ESAÏE 1:18</a:t>
            </a:r>
          </a:p>
        </p:txBody>
      </p:sp>
      <p:sp>
        <p:nvSpPr>
          <p:cNvPr id="3" name="Rectangle 2">
            <a:extLst>
              <a:ext uri="{FF2B5EF4-FFF2-40B4-BE49-F238E27FC236}">
                <a16:creationId xmlns:a16="http://schemas.microsoft.com/office/drawing/2014/main" id="{B6724173-E044-D34B-ACB4-42FD4BC671C1}"/>
              </a:ext>
            </a:extLst>
          </p:cNvPr>
          <p:cNvSpPr/>
          <p:nvPr/>
        </p:nvSpPr>
        <p:spPr>
          <a:xfrm>
            <a:off x="1024128" y="2006223"/>
            <a:ext cx="10537251" cy="2748445"/>
          </a:xfrm>
          <a:prstGeom prst="rect">
            <a:avLst/>
          </a:prstGeom>
        </p:spPr>
        <p:txBody>
          <a:bodyPr wrap="square">
            <a:spAutoFit/>
          </a:bodyPr>
          <a:lstStyle/>
          <a:p>
            <a:pPr>
              <a:lnSpc>
                <a:spcPct val="250000"/>
              </a:lnSpc>
            </a:pPr>
            <a:r>
              <a:rPr lang="fr-FR" dirty="0"/>
              <a:t>Venez et plaidons ! dit l’Éternel. Si vos péchés sont comme le cramoisi, ils deviendront blancs comme la neige ; </a:t>
            </a:r>
          </a:p>
          <a:p>
            <a:pPr>
              <a:lnSpc>
                <a:spcPct val="250000"/>
              </a:lnSpc>
            </a:pPr>
            <a:endParaRPr lang="fr-FR" dirty="0"/>
          </a:p>
          <a:p>
            <a:pPr>
              <a:lnSpc>
                <a:spcPct val="250000"/>
              </a:lnSpc>
            </a:pPr>
            <a:endParaRPr lang="fr-FR" dirty="0"/>
          </a:p>
          <a:p>
            <a:pPr>
              <a:lnSpc>
                <a:spcPct val="250000"/>
              </a:lnSpc>
            </a:pPr>
            <a:r>
              <a:rPr lang="fr-FR" dirty="0"/>
              <a:t>S’ils sont rouges comme la pourpre, ils deviendront comme la laine.</a:t>
            </a:r>
          </a:p>
        </p:txBody>
      </p:sp>
      <p:sp>
        <p:nvSpPr>
          <p:cNvPr id="15" name="Rectangle 14">
            <a:extLst>
              <a:ext uri="{FF2B5EF4-FFF2-40B4-BE49-F238E27FC236}">
                <a16:creationId xmlns:a16="http://schemas.microsoft.com/office/drawing/2014/main" id="{503B8769-63AA-274D-B6B1-02D587D4A1D1}"/>
              </a:ext>
            </a:extLst>
          </p:cNvPr>
          <p:cNvSpPr/>
          <p:nvPr/>
        </p:nvSpPr>
        <p:spPr>
          <a:xfrm>
            <a:off x="7126013" y="3936124"/>
            <a:ext cx="825063" cy="36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9A0BBFF8-E35D-504C-9CF0-860747D2C2FC}"/>
              </a:ext>
            </a:extLst>
          </p:cNvPr>
          <p:cNvPicPr>
            <a:picLocks noChangeAspect="1"/>
          </p:cNvPicPr>
          <p:nvPr/>
        </p:nvPicPr>
        <p:blipFill rotWithShape="1">
          <a:blip r:embed="rId2"/>
          <a:srcRect l="20485" t="16086" r="19778" b="15600"/>
          <a:stretch/>
        </p:blipFill>
        <p:spPr>
          <a:xfrm>
            <a:off x="6423316" y="2710934"/>
            <a:ext cx="1170906" cy="1339021"/>
          </a:xfrm>
          <a:prstGeom prst="rect">
            <a:avLst/>
          </a:prstGeom>
        </p:spPr>
      </p:pic>
      <p:pic>
        <p:nvPicPr>
          <p:cNvPr id="7" name="Image 6">
            <a:extLst>
              <a:ext uri="{FF2B5EF4-FFF2-40B4-BE49-F238E27FC236}">
                <a16:creationId xmlns:a16="http://schemas.microsoft.com/office/drawing/2014/main" id="{7D999B25-749B-DA47-8CDC-15E31977A71A}"/>
              </a:ext>
            </a:extLst>
          </p:cNvPr>
          <p:cNvPicPr>
            <a:picLocks noChangeAspect="1"/>
          </p:cNvPicPr>
          <p:nvPr/>
        </p:nvPicPr>
        <p:blipFill rotWithShape="1">
          <a:blip r:embed="rId3"/>
          <a:srcRect r="32207"/>
          <a:stretch/>
        </p:blipFill>
        <p:spPr>
          <a:xfrm>
            <a:off x="9743090" y="2712091"/>
            <a:ext cx="1500791" cy="1407964"/>
          </a:xfrm>
          <a:prstGeom prst="rect">
            <a:avLst/>
          </a:prstGeom>
        </p:spPr>
      </p:pic>
      <p:pic>
        <p:nvPicPr>
          <p:cNvPr id="8" name="Image 7">
            <a:extLst>
              <a:ext uri="{FF2B5EF4-FFF2-40B4-BE49-F238E27FC236}">
                <a16:creationId xmlns:a16="http://schemas.microsoft.com/office/drawing/2014/main" id="{068BED5C-D036-E84F-878F-0F503EC64CD6}"/>
              </a:ext>
            </a:extLst>
          </p:cNvPr>
          <p:cNvPicPr>
            <a:picLocks noChangeAspect="1"/>
          </p:cNvPicPr>
          <p:nvPr/>
        </p:nvPicPr>
        <p:blipFill>
          <a:blip r:embed="rId4"/>
          <a:stretch>
            <a:fillRect/>
          </a:stretch>
        </p:blipFill>
        <p:spPr>
          <a:xfrm>
            <a:off x="3145220" y="4754668"/>
            <a:ext cx="1422400" cy="1422400"/>
          </a:xfrm>
          <a:prstGeom prst="rect">
            <a:avLst/>
          </a:prstGeom>
        </p:spPr>
      </p:pic>
      <p:pic>
        <p:nvPicPr>
          <p:cNvPr id="11" name="Image 10">
            <a:extLst>
              <a:ext uri="{FF2B5EF4-FFF2-40B4-BE49-F238E27FC236}">
                <a16:creationId xmlns:a16="http://schemas.microsoft.com/office/drawing/2014/main" id="{5DBCACA2-E0B6-F644-B6D1-91950AA5C5CC}"/>
              </a:ext>
            </a:extLst>
          </p:cNvPr>
          <p:cNvPicPr>
            <a:picLocks noChangeAspect="1"/>
          </p:cNvPicPr>
          <p:nvPr/>
        </p:nvPicPr>
        <p:blipFill>
          <a:blip r:embed="rId5"/>
          <a:stretch>
            <a:fillRect/>
          </a:stretch>
        </p:blipFill>
        <p:spPr>
          <a:xfrm>
            <a:off x="6115767" y="4789948"/>
            <a:ext cx="1478455" cy="1478455"/>
          </a:xfrm>
          <a:prstGeom prst="rect">
            <a:avLst/>
          </a:prstGeom>
        </p:spPr>
      </p:pic>
      <p:cxnSp>
        <p:nvCxnSpPr>
          <p:cNvPr id="25" name="Connecteur droit avec flèche 24">
            <a:extLst>
              <a:ext uri="{FF2B5EF4-FFF2-40B4-BE49-F238E27FC236}">
                <a16:creationId xmlns:a16="http://schemas.microsoft.com/office/drawing/2014/main" id="{C51C1915-6FD6-8C45-AD6B-39E122D972A8}"/>
              </a:ext>
            </a:extLst>
          </p:cNvPr>
          <p:cNvCxnSpPr/>
          <p:nvPr/>
        </p:nvCxnSpPr>
        <p:spPr>
          <a:xfrm>
            <a:off x="7951076" y="3416073"/>
            <a:ext cx="13821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avec flèche 26">
            <a:extLst>
              <a:ext uri="{FF2B5EF4-FFF2-40B4-BE49-F238E27FC236}">
                <a16:creationId xmlns:a16="http://schemas.microsoft.com/office/drawing/2014/main" id="{A8D63F15-823C-3041-8AD0-E5A276D112CE}"/>
              </a:ext>
            </a:extLst>
          </p:cNvPr>
          <p:cNvCxnSpPr/>
          <p:nvPr/>
        </p:nvCxnSpPr>
        <p:spPr>
          <a:xfrm>
            <a:off x="5013434" y="5465868"/>
            <a:ext cx="8828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1" name="Groupe 30">
            <a:extLst>
              <a:ext uri="{FF2B5EF4-FFF2-40B4-BE49-F238E27FC236}">
                <a16:creationId xmlns:a16="http://schemas.microsoft.com/office/drawing/2014/main" id="{40C7EC6D-7C46-344B-BCE7-B5BCA224599E}"/>
              </a:ext>
            </a:extLst>
          </p:cNvPr>
          <p:cNvGrpSpPr/>
          <p:nvPr/>
        </p:nvGrpSpPr>
        <p:grpSpPr>
          <a:xfrm>
            <a:off x="8433300" y="4832891"/>
            <a:ext cx="3128079" cy="1099894"/>
            <a:chOff x="8433300" y="4832891"/>
            <a:chExt cx="3128079" cy="1099894"/>
          </a:xfrm>
        </p:grpSpPr>
        <p:sp>
          <p:nvSpPr>
            <p:cNvPr id="30" name="Rectangle 29">
              <a:extLst>
                <a:ext uri="{FF2B5EF4-FFF2-40B4-BE49-F238E27FC236}">
                  <a16:creationId xmlns:a16="http://schemas.microsoft.com/office/drawing/2014/main" id="{7C0F2853-C054-7D4A-B885-DB6B767DDB30}"/>
                </a:ext>
              </a:extLst>
            </p:cNvPr>
            <p:cNvSpPr/>
            <p:nvPr/>
          </p:nvSpPr>
          <p:spPr>
            <a:xfrm>
              <a:off x="8433300" y="4832891"/>
              <a:ext cx="3026979" cy="109989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ZoneTexte 27">
              <a:extLst>
                <a:ext uri="{FF2B5EF4-FFF2-40B4-BE49-F238E27FC236}">
                  <a16:creationId xmlns:a16="http://schemas.microsoft.com/office/drawing/2014/main" id="{B494F85C-EE7E-B44F-B902-42081131A01F}"/>
                </a:ext>
              </a:extLst>
            </p:cNvPr>
            <p:cNvSpPr txBox="1"/>
            <p:nvPr/>
          </p:nvSpPr>
          <p:spPr>
            <a:xfrm>
              <a:off x="8534400" y="4913829"/>
              <a:ext cx="3026979" cy="923330"/>
            </a:xfrm>
            <a:prstGeom prst="rect">
              <a:avLst/>
            </a:prstGeom>
            <a:noFill/>
          </p:spPr>
          <p:txBody>
            <a:bodyPr wrap="square" rtlCol="0">
              <a:spAutoFit/>
            </a:bodyPr>
            <a:lstStyle/>
            <a:p>
              <a:r>
                <a:rPr lang="fr-FR" dirty="0"/>
                <a:t>Le repentir nous permet de nous laver complètement de nos erreurs et de nos péchés</a:t>
              </a:r>
            </a:p>
          </p:txBody>
        </p:sp>
      </p:grpSp>
    </p:spTree>
    <p:extLst>
      <p:ext uri="{BB962C8B-B14F-4D97-AF65-F5344CB8AC3E}">
        <p14:creationId xmlns:p14="http://schemas.microsoft.com/office/powerpoint/2010/main" val="48866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1000" fill="hold"/>
                                        <p:tgtEl>
                                          <p:spTgt spid="25"/>
                                        </p:tgtEl>
                                        <p:attrNameLst>
                                          <p:attrName>ppt_w</p:attrName>
                                        </p:attrNameLst>
                                      </p:cBhvr>
                                      <p:tavLst>
                                        <p:tav tm="0">
                                          <p:val>
                                            <p:strVal val="#ppt_w*0.70"/>
                                          </p:val>
                                        </p:tav>
                                        <p:tav tm="100000">
                                          <p:val>
                                            <p:strVal val="#ppt_w"/>
                                          </p:val>
                                        </p:tav>
                                      </p:tavLst>
                                    </p:anim>
                                    <p:anim calcmode="lin" valueType="num">
                                      <p:cBhvr>
                                        <p:cTn id="18" dur="1000" fill="hold"/>
                                        <p:tgtEl>
                                          <p:spTgt spid="25"/>
                                        </p:tgtEl>
                                        <p:attrNameLst>
                                          <p:attrName>ppt_h</p:attrName>
                                        </p:attrNameLst>
                                      </p:cBhvr>
                                      <p:tavLst>
                                        <p:tav tm="0">
                                          <p:val>
                                            <p:strVal val="#ppt_h"/>
                                          </p:val>
                                        </p:tav>
                                        <p:tav tm="100000">
                                          <p:val>
                                            <p:strVal val="#ppt_h"/>
                                          </p:val>
                                        </p:tav>
                                      </p:tavLst>
                                    </p:anim>
                                    <p:animEffect transition="in" filter="fade">
                                      <p:cBhvr>
                                        <p:cTn id="19" dur="10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p:cTn id="34" dur="1000" fill="hold"/>
                                        <p:tgtEl>
                                          <p:spTgt spid="27"/>
                                        </p:tgtEl>
                                        <p:attrNameLst>
                                          <p:attrName>ppt_w</p:attrName>
                                        </p:attrNameLst>
                                      </p:cBhvr>
                                      <p:tavLst>
                                        <p:tav tm="0">
                                          <p:val>
                                            <p:strVal val="#ppt_w*0.70"/>
                                          </p:val>
                                        </p:tav>
                                        <p:tav tm="100000">
                                          <p:val>
                                            <p:strVal val="#ppt_w"/>
                                          </p:val>
                                        </p:tav>
                                      </p:tavLst>
                                    </p:anim>
                                    <p:anim calcmode="lin" valueType="num">
                                      <p:cBhvr>
                                        <p:cTn id="35" dur="1000" fill="hold"/>
                                        <p:tgtEl>
                                          <p:spTgt spid="27"/>
                                        </p:tgtEl>
                                        <p:attrNameLst>
                                          <p:attrName>ppt_h</p:attrName>
                                        </p:attrNameLst>
                                      </p:cBhvr>
                                      <p:tavLst>
                                        <p:tav tm="0">
                                          <p:val>
                                            <p:strVal val="#ppt_h"/>
                                          </p:val>
                                        </p:tav>
                                        <p:tav tm="100000">
                                          <p:val>
                                            <p:strVal val="#ppt_h"/>
                                          </p:val>
                                        </p:tav>
                                      </p:tavLst>
                                    </p:anim>
                                    <p:animEffect transition="in" filter="fade">
                                      <p:cBhvr>
                                        <p:cTn id="36" dur="10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dissolve">
                                      <p:cBhvr>
                                        <p:cTn id="4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7E3D8A-0C43-6E42-BED9-C631CBE3EA84}"/>
              </a:ext>
            </a:extLst>
          </p:cNvPr>
          <p:cNvSpPr>
            <a:spLocks noGrp="1"/>
          </p:cNvSpPr>
          <p:nvPr>
            <p:ph type="title"/>
          </p:nvPr>
        </p:nvSpPr>
        <p:spPr>
          <a:xfrm>
            <a:off x="1024128" y="1353231"/>
            <a:ext cx="11025118" cy="479655"/>
          </a:xfrm>
        </p:spPr>
        <p:txBody>
          <a:bodyPr>
            <a:normAutofit fontScale="90000"/>
          </a:bodyPr>
          <a:lstStyle/>
          <a:p>
            <a:r>
              <a:rPr lang="fr-FR" sz="4400" dirty="0"/>
              <a:t>Active la machine du repentir et vois ce qui se passe !</a:t>
            </a:r>
            <a:br>
              <a:rPr lang="fr-FR" b="1" dirty="0"/>
            </a:br>
            <a:endParaRPr lang="fr-FR" dirty="0"/>
          </a:p>
        </p:txBody>
      </p:sp>
      <p:pic>
        <p:nvPicPr>
          <p:cNvPr id="3" name="Image 2">
            <a:extLst>
              <a:ext uri="{FF2B5EF4-FFF2-40B4-BE49-F238E27FC236}">
                <a16:creationId xmlns:a16="http://schemas.microsoft.com/office/drawing/2014/main" id="{31A8382F-91B1-4046-A948-831BBADD3501}"/>
              </a:ext>
            </a:extLst>
          </p:cNvPr>
          <p:cNvPicPr>
            <a:picLocks noChangeAspect="1"/>
          </p:cNvPicPr>
          <p:nvPr/>
        </p:nvPicPr>
        <p:blipFill>
          <a:blip r:embed="rId2"/>
          <a:stretch>
            <a:fillRect/>
          </a:stretch>
        </p:blipFill>
        <p:spPr>
          <a:xfrm>
            <a:off x="4144579" y="2707295"/>
            <a:ext cx="3251200" cy="3251200"/>
          </a:xfrm>
          <a:prstGeom prst="rect">
            <a:avLst/>
          </a:prstGeom>
        </p:spPr>
      </p:pic>
      <p:pic>
        <p:nvPicPr>
          <p:cNvPr id="4" name="Image 3">
            <a:extLst>
              <a:ext uri="{FF2B5EF4-FFF2-40B4-BE49-F238E27FC236}">
                <a16:creationId xmlns:a16="http://schemas.microsoft.com/office/drawing/2014/main" id="{0F7A83BA-56BC-9C46-B1FC-DBD3096C9369}"/>
              </a:ext>
            </a:extLst>
          </p:cNvPr>
          <p:cNvPicPr>
            <a:picLocks noChangeAspect="1"/>
          </p:cNvPicPr>
          <p:nvPr/>
        </p:nvPicPr>
        <p:blipFill>
          <a:blip r:embed="rId3"/>
          <a:stretch>
            <a:fillRect/>
          </a:stretch>
        </p:blipFill>
        <p:spPr>
          <a:xfrm>
            <a:off x="865352" y="4101661"/>
            <a:ext cx="2582042" cy="2582042"/>
          </a:xfrm>
          <a:prstGeom prst="rect">
            <a:avLst/>
          </a:prstGeom>
        </p:spPr>
      </p:pic>
      <p:pic>
        <p:nvPicPr>
          <p:cNvPr id="7" name="Image 6">
            <a:extLst>
              <a:ext uri="{FF2B5EF4-FFF2-40B4-BE49-F238E27FC236}">
                <a16:creationId xmlns:a16="http://schemas.microsoft.com/office/drawing/2014/main" id="{E80969BF-9CF6-A64E-B2DB-B885CEBA3ABD}"/>
              </a:ext>
            </a:extLst>
          </p:cNvPr>
          <p:cNvPicPr>
            <a:picLocks noChangeAspect="1"/>
          </p:cNvPicPr>
          <p:nvPr/>
        </p:nvPicPr>
        <p:blipFill>
          <a:blip r:embed="rId3"/>
          <a:stretch>
            <a:fillRect/>
          </a:stretch>
        </p:blipFill>
        <p:spPr>
          <a:xfrm>
            <a:off x="8301421" y="4101661"/>
            <a:ext cx="2582042" cy="2582042"/>
          </a:xfrm>
          <a:prstGeom prst="rect">
            <a:avLst/>
          </a:prstGeom>
        </p:spPr>
      </p:pic>
      <p:grpSp>
        <p:nvGrpSpPr>
          <p:cNvPr id="13" name="Groupe 12">
            <a:extLst>
              <a:ext uri="{FF2B5EF4-FFF2-40B4-BE49-F238E27FC236}">
                <a16:creationId xmlns:a16="http://schemas.microsoft.com/office/drawing/2014/main" id="{D797C79C-3E89-AC40-B85A-5C41D0AEEF31}"/>
              </a:ext>
            </a:extLst>
          </p:cNvPr>
          <p:cNvGrpSpPr/>
          <p:nvPr/>
        </p:nvGrpSpPr>
        <p:grpSpPr>
          <a:xfrm>
            <a:off x="377608" y="1589105"/>
            <a:ext cx="3557530" cy="3762475"/>
            <a:chOff x="377608" y="1589105"/>
            <a:chExt cx="3557530" cy="3762475"/>
          </a:xfrm>
        </p:grpSpPr>
        <p:pic>
          <p:nvPicPr>
            <p:cNvPr id="11" name="Image 10">
              <a:extLst>
                <a:ext uri="{FF2B5EF4-FFF2-40B4-BE49-F238E27FC236}">
                  <a16:creationId xmlns:a16="http://schemas.microsoft.com/office/drawing/2014/main" id="{51433A7A-8C37-BD4A-8472-265187FEE350}"/>
                </a:ext>
              </a:extLst>
            </p:cNvPr>
            <p:cNvPicPr>
              <a:picLocks noChangeAspect="1"/>
            </p:cNvPicPr>
            <p:nvPr/>
          </p:nvPicPr>
          <p:blipFill>
            <a:blip r:embed="rId4"/>
            <a:stretch>
              <a:fillRect/>
            </a:stretch>
          </p:blipFill>
          <p:spPr>
            <a:xfrm>
              <a:off x="377608" y="1589105"/>
              <a:ext cx="3557530" cy="3762475"/>
            </a:xfrm>
            <a:prstGeom prst="rect">
              <a:avLst/>
            </a:prstGeom>
          </p:spPr>
        </p:pic>
        <p:sp>
          <p:nvSpPr>
            <p:cNvPr id="12" name="ZoneTexte 11">
              <a:extLst>
                <a:ext uri="{FF2B5EF4-FFF2-40B4-BE49-F238E27FC236}">
                  <a16:creationId xmlns:a16="http://schemas.microsoft.com/office/drawing/2014/main" id="{140836A8-79D7-9C4C-835D-6609F12276C7}"/>
                </a:ext>
              </a:extLst>
            </p:cNvPr>
            <p:cNvSpPr txBox="1"/>
            <p:nvPr/>
          </p:nvSpPr>
          <p:spPr>
            <a:xfrm>
              <a:off x="1378607" y="2769538"/>
              <a:ext cx="1555531" cy="923330"/>
            </a:xfrm>
            <a:prstGeom prst="rect">
              <a:avLst/>
            </a:prstGeom>
            <a:noFill/>
          </p:spPr>
          <p:txBody>
            <a:bodyPr wrap="square" rtlCol="0">
              <a:spAutoFit/>
            </a:bodyPr>
            <a:lstStyle/>
            <a:p>
              <a:pPr algn="ctr"/>
              <a:r>
                <a:rPr lang="fr-FR" dirty="0"/>
                <a:t>Dire des méchancetés sur quelqu’un</a:t>
              </a:r>
            </a:p>
          </p:txBody>
        </p:sp>
      </p:grpSp>
      <p:pic>
        <p:nvPicPr>
          <p:cNvPr id="17" name="Image 16">
            <a:extLst>
              <a:ext uri="{FF2B5EF4-FFF2-40B4-BE49-F238E27FC236}">
                <a16:creationId xmlns:a16="http://schemas.microsoft.com/office/drawing/2014/main" id="{83D1CE79-A942-984E-8141-49ACA6A0FCF8}"/>
              </a:ext>
            </a:extLst>
          </p:cNvPr>
          <p:cNvPicPr>
            <a:picLocks noChangeAspect="1"/>
          </p:cNvPicPr>
          <p:nvPr/>
        </p:nvPicPr>
        <p:blipFill>
          <a:blip r:embed="rId5"/>
          <a:stretch>
            <a:fillRect/>
          </a:stretch>
        </p:blipFill>
        <p:spPr>
          <a:xfrm>
            <a:off x="5365298" y="3975536"/>
            <a:ext cx="784187" cy="818921"/>
          </a:xfrm>
          <a:prstGeom prst="rect">
            <a:avLst/>
          </a:prstGeom>
        </p:spPr>
      </p:pic>
      <p:grpSp>
        <p:nvGrpSpPr>
          <p:cNvPr id="15" name="Groupe 14">
            <a:extLst>
              <a:ext uri="{FF2B5EF4-FFF2-40B4-BE49-F238E27FC236}">
                <a16:creationId xmlns:a16="http://schemas.microsoft.com/office/drawing/2014/main" id="{26D02B4D-6867-1541-A5E2-243FC64A9FB3}"/>
              </a:ext>
            </a:extLst>
          </p:cNvPr>
          <p:cNvGrpSpPr/>
          <p:nvPr/>
        </p:nvGrpSpPr>
        <p:grpSpPr>
          <a:xfrm>
            <a:off x="7729833" y="1531909"/>
            <a:ext cx="3557530" cy="3715105"/>
            <a:chOff x="7813677" y="1589105"/>
            <a:chExt cx="3557530" cy="3762475"/>
          </a:xfrm>
        </p:grpSpPr>
        <p:pic>
          <p:nvPicPr>
            <p:cNvPr id="8" name="Image 7">
              <a:extLst>
                <a:ext uri="{FF2B5EF4-FFF2-40B4-BE49-F238E27FC236}">
                  <a16:creationId xmlns:a16="http://schemas.microsoft.com/office/drawing/2014/main" id="{688CA9F6-14E8-9648-B412-9B716BBB7B0E}"/>
                </a:ext>
              </a:extLst>
            </p:cNvPr>
            <p:cNvPicPr>
              <a:picLocks noChangeAspect="1"/>
            </p:cNvPicPr>
            <p:nvPr/>
          </p:nvPicPr>
          <p:blipFill>
            <a:blip r:embed="rId5"/>
            <a:stretch>
              <a:fillRect/>
            </a:stretch>
          </p:blipFill>
          <p:spPr>
            <a:xfrm>
              <a:off x="7813677" y="1589105"/>
              <a:ext cx="3557530" cy="3762475"/>
            </a:xfrm>
            <a:prstGeom prst="rect">
              <a:avLst/>
            </a:prstGeom>
          </p:spPr>
        </p:pic>
        <p:sp>
          <p:nvSpPr>
            <p:cNvPr id="14" name="Rectangle 13">
              <a:extLst>
                <a:ext uri="{FF2B5EF4-FFF2-40B4-BE49-F238E27FC236}">
                  <a16:creationId xmlns:a16="http://schemas.microsoft.com/office/drawing/2014/main" id="{A797951A-734C-2947-A95E-DCF4672A0259}"/>
                </a:ext>
              </a:extLst>
            </p:cNvPr>
            <p:cNvSpPr/>
            <p:nvPr/>
          </p:nvSpPr>
          <p:spPr>
            <a:xfrm>
              <a:off x="8891360" y="2631038"/>
              <a:ext cx="1440309" cy="841593"/>
            </a:xfrm>
            <a:prstGeom prst="rect">
              <a:avLst/>
            </a:prstGeom>
          </p:spPr>
          <p:txBody>
            <a:bodyPr wrap="square">
              <a:spAutoFit/>
            </a:bodyPr>
            <a:lstStyle/>
            <a:p>
              <a:pPr algn="ctr"/>
              <a:r>
                <a:rPr lang="fr-FR" sz="1600" dirty="0"/>
                <a:t>Être plus gentil envers les autres</a:t>
              </a:r>
            </a:p>
          </p:txBody>
        </p:sp>
      </p:grpSp>
      <p:sp>
        <p:nvSpPr>
          <p:cNvPr id="19" name="ZoneTexte 18">
            <a:extLst>
              <a:ext uri="{FF2B5EF4-FFF2-40B4-BE49-F238E27FC236}">
                <a16:creationId xmlns:a16="http://schemas.microsoft.com/office/drawing/2014/main" id="{E6E4CBE3-109E-2C47-9596-969BF0BA6425}"/>
              </a:ext>
            </a:extLst>
          </p:cNvPr>
          <p:cNvSpPr txBox="1"/>
          <p:nvPr/>
        </p:nvSpPr>
        <p:spPr>
          <a:xfrm>
            <a:off x="4587943" y="1946925"/>
            <a:ext cx="2343807" cy="646331"/>
          </a:xfrm>
          <a:prstGeom prst="rect">
            <a:avLst/>
          </a:prstGeom>
          <a:noFill/>
        </p:spPr>
        <p:txBody>
          <a:bodyPr wrap="square" rtlCol="0">
            <a:spAutoFit/>
          </a:bodyPr>
          <a:lstStyle/>
          <a:p>
            <a:pPr algn="ctr"/>
            <a:r>
              <a:rPr lang="fr-FR" dirty="0"/>
              <a:t>Demander pardon et ne pas recommencer</a:t>
            </a:r>
          </a:p>
        </p:txBody>
      </p:sp>
    </p:spTree>
    <p:extLst>
      <p:ext uri="{BB962C8B-B14F-4D97-AF65-F5344CB8AC3E}">
        <p14:creationId xmlns:p14="http://schemas.microsoft.com/office/powerpoint/2010/main" val="2025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0.01732 -0.09121 L 0.10339 -0.08403 C 0.12136 -0.0838 0.14675 -0.075 0.17019 -0.05486 C 0.19805 -0.0338 0.21888 -0.01273 0.23125 0.0125 L 0.29401 0.11759 " pathEditMode="relative" rAng="1380000" ptsTypes="AAAAA">
                                      <p:cBhvr>
                                        <p:cTn id="6" dur="2000" fill="hold"/>
                                        <p:tgtEl>
                                          <p:spTgt spid="13"/>
                                        </p:tgtEl>
                                        <p:attrNameLst>
                                          <p:attrName>ppt_x</p:attrName>
                                          <p:attrName>ppt_y</p:attrName>
                                        </p:attrNameLst>
                                      </p:cBhvr>
                                      <p:rCtr x="14661" y="6991"/>
                                    </p:animMotion>
                                  </p:childTnLst>
                                </p:cTn>
                              </p:par>
                            </p:childTnLst>
                          </p:cTn>
                        </p:par>
                        <p:par>
                          <p:cTn id="7" fill="hold">
                            <p:stCondLst>
                              <p:cond delay="2000"/>
                            </p:stCondLst>
                            <p:childTnLst>
                              <p:par>
                                <p:cTn id="8" presetID="6" presetClass="emph" presetSubtype="0" fill="hold" nodeType="afterEffect">
                                  <p:stCondLst>
                                    <p:cond delay="0"/>
                                  </p:stCondLst>
                                  <p:childTnLst>
                                    <p:animScale>
                                      <p:cBhvr>
                                        <p:cTn id="9" dur="2000" fill="hold"/>
                                        <p:tgtEl>
                                          <p:spTgt spid="13"/>
                                        </p:tgtEl>
                                      </p:cBhvr>
                                      <p:by x="25000" y="25000"/>
                                    </p:animScale>
                                  </p:childTnLst>
                                </p:cTn>
                              </p:par>
                            </p:childTnLst>
                          </p:cTn>
                        </p:par>
                        <p:par>
                          <p:cTn id="10" fill="hold">
                            <p:stCondLst>
                              <p:cond delay="4000"/>
                            </p:stCondLst>
                            <p:childTnLst>
                              <p:par>
                                <p:cTn id="11" presetID="1" presetClass="entr" presetSubtype="0" fill="hold" grpId="1" nodeType="after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par>
                          <p:cTn id="13" fill="hold">
                            <p:stCondLst>
                              <p:cond delay="4000"/>
                            </p:stCondLst>
                            <p:childTnLst>
                              <p:par>
                                <p:cTn id="14" presetID="8" presetClass="emph" presetSubtype="0" fill="hold" nodeType="afterEffect">
                                  <p:stCondLst>
                                    <p:cond delay="0"/>
                                  </p:stCondLst>
                                  <p:childTnLst>
                                    <p:animRot by="21600000">
                                      <p:cBhvr>
                                        <p:cTn id="15" dur="2000" fill="hold"/>
                                        <p:tgtEl>
                                          <p:spTgt spid="13"/>
                                        </p:tgtEl>
                                        <p:attrNameLst>
                                          <p:attrName>r</p:attrName>
                                        </p:attrNameLst>
                                      </p:cBhvr>
                                    </p:animRot>
                                  </p:childTnLst>
                                </p:cTn>
                              </p:par>
                              <p:par>
                                <p:cTn id="16" presetID="32" presetClass="emph" presetSubtype="0" fill="hold" grpId="0" nodeType="withEffect">
                                  <p:stCondLst>
                                    <p:cond delay="0"/>
                                  </p:stCondLst>
                                  <p:childTnLst>
                                    <p:animRot by="120000">
                                      <p:cBhvr>
                                        <p:cTn id="17" dur="100" fill="hold">
                                          <p:stCondLst>
                                            <p:cond delay="0"/>
                                          </p:stCondLst>
                                        </p:cTn>
                                        <p:tgtEl>
                                          <p:spTgt spid="19"/>
                                        </p:tgtEl>
                                        <p:attrNameLst>
                                          <p:attrName>r</p:attrName>
                                        </p:attrNameLst>
                                      </p:cBhvr>
                                    </p:animRot>
                                    <p:animRot by="-240000">
                                      <p:cBhvr>
                                        <p:cTn id="18" dur="200" fill="hold">
                                          <p:stCondLst>
                                            <p:cond delay="200"/>
                                          </p:stCondLst>
                                        </p:cTn>
                                        <p:tgtEl>
                                          <p:spTgt spid="19"/>
                                        </p:tgtEl>
                                        <p:attrNameLst>
                                          <p:attrName>r</p:attrName>
                                        </p:attrNameLst>
                                      </p:cBhvr>
                                    </p:animRot>
                                    <p:animRot by="240000">
                                      <p:cBhvr>
                                        <p:cTn id="19" dur="200" fill="hold">
                                          <p:stCondLst>
                                            <p:cond delay="400"/>
                                          </p:stCondLst>
                                        </p:cTn>
                                        <p:tgtEl>
                                          <p:spTgt spid="19"/>
                                        </p:tgtEl>
                                        <p:attrNameLst>
                                          <p:attrName>r</p:attrName>
                                        </p:attrNameLst>
                                      </p:cBhvr>
                                    </p:animRot>
                                    <p:animRot by="-240000">
                                      <p:cBhvr>
                                        <p:cTn id="20" dur="200" fill="hold">
                                          <p:stCondLst>
                                            <p:cond delay="600"/>
                                          </p:stCondLst>
                                        </p:cTn>
                                        <p:tgtEl>
                                          <p:spTgt spid="19"/>
                                        </p:tgtEl>
                                        <p:attrNameLst>
                                          <p:attrName>r</p:attrName>
                                        </p:attrNameLst>
                                      </p:cBhvr>
                                    </p:animRot>
                                    <p:animRot by="120000">
                                      <p:cBhvr>
                                        <p:cTn id="21" dur="200" fill="hold">
                                          <p:stCondLst>
                                            <p:cond delay="800"/>
                                          </p:stCondLst>
                                        </p:cTn>
                                        <p:tgtEl>
                                          <p:spTgt spid="19"/>
                                        </p:tgtEl>
                                        <p:attrNameLst>
                                          <p:attrName>r</p:attrName>
                                        </p:attrNameLst>
                                      </p:cBhvr>
                                    </p:animRot>
                                  </p:childTnLst>
                                </p:cTn>
                              </p:par>
                            </p:childTnLst>
                          </p:cTn>
                        </p:par>
                        <p:par>
                          <p:cTn id="22" fill="hold">
                            <p:stCondLst>
                              <p:cond delay="6000"/>
                            </p:stCondLst>
                            <p:childTnLst>
                              <p:par>
                                <p:cTn id="23" presetID="9" presetClass="exit" presetSubtype="0" fill="hold" nodeType="afterEffect">
                                  <p:stCondLst>
                                    <p:cond delay="0"/>
                                  </p:stCondLst>
                                  <p:childTnLst>
                                    <p:animEffect transition="out" filter="dissolv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par>
                          <p:cTn id="26" fill="hold">
                            <p:stCondLst>
                              <p:cond delay="6500"/>
                            </p:stCondLst>
                            <p:childTnLst>
                              <p:par>
                                <p:cTn id="27" presetID="9" presetClass="entr" presetSubtype="0"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dissolve">
                                      <p:cBhvr>
                                        <p:cTn id="29" dur="500"/>
                                        <p:tgtEl>
                                          <p:spTgt spid="17"/>
                                        </p:tgtEl>
                                      </p:cBhvr>
                                    </p:animEffect>
                                  </p:childTnLst>
                                </p:cTn>
                              </p:par>
                            </p:childTnLst>
                          </p:cTn>
                        </p:par>
                        <p:par>
                          <p:cTn id="30" fill="hold">
                            <p:stCondLst>
                              <p:cond delay="7000"/>
                            </p:stCondLst>
                            <p:childTnLst>
                              <p:par>
                                <p:cTn id="31" presetID="37" presetClass="path" presetSubtype="0" accel="50000" decel="50000" fill="hold" nodeType="afterEffect">
                                  <p:stCondLst>
                                    <p:cond delay="0"/>
                                  </p:stCondLst>
                                  <p:childTnLst>
                                    <p:animMotion origin="layout" path="M -0.00117 -0.01597 L 0.06927 -0.13796 C 0.08372 -0.16551 0.10794 -0.18865 0.13515 -0.20115 C 0.16601 -0.21435 0.19245 -0.21342 0.21263 -0.20138 L 0.30768 -0.15301 " pathEditMode="relative" rAng="20760000" ptsTypes="AAAAA">
                                      <p:cBhvr>
                                        <p:cTn id="32" dur="2000" fill="hold"/>
                                        <p:tgtEl>
                                          <p:spTgt spid="17"/>
                                        </p:tgtEl>
                                        <p:attrNameLst>
                                          <p:attrName>ppt_x</p:attrName>
                                          <p:attrName>ppt_y</p:attrName>
                                        </p:attrNameLst>
                                      </p:cBhvr>
                                      <p:rCtr x="14609" y="-12731"/>
                                    </p:animMotion>
                                  </p:childTnLst>
                                </p:cTn>
                              </p:par>
                            </p:childTnLst>
                          </p:cTn>
                        </p:par>
                        <p:par>
                          <p:cTn id="33" fill="hold">
                            <p:stCondLst>
                              <p:cond delay="9000"/>
                            </p:stCondLst>
                            <p:childTnLst>
                              <p:par>
                                <p:cTn id="34" presetID="6" presetClass="emph" presetSubtype="0" fill="hold" nodeType="afterEffect">
                                  <p:stCondLst>
                                    <p:cond delay="0"/>
                                  </p:stCondLst>
                                  <p:childTnLst>
                                    <p:animScale>
                                      <p:cBhvr>
                                        <p:cTn id="35" dur="2000" fill="hold"/>
                                        <p:tgtEl>
                                          <p:spTgt spid="17"/>
                                        </p:tgtEl>
                                      </p:cBhvr>
                                      <p:by x="400000" y="400000"/>
                                    </p:animScale>
                                  </p:childTnLst>
                                </p:cTn>
                              </p:par>
                            </p:childTnLst>
                          </p:cTn>
                        </p:par>
                        <p:par>
                          <p:cTn id="36" fill="hold">
                            <p:stCondLst>
                              <p:cond delay="11000"/>
                            </p:stCondLst>
                            <p:childTnLst>
                              <p:par>
                                <p:cTn id="37" presetID="9" presetClass="entr" presetSubtype="0"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dissolv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7E3D8A-0C43-6E42-BED9-C631CBE3EA84}"/>
              </a:ext>
            </a:extLst>
          </p:cNvPr>
          <p:cNvSpPr>
            <a:spLocks noGrp="1"/>
          </p:cNvSpPr>
          <p:nvPr>
            <p:ph type="title"/>
          </p:nvPr>
        </p:nvSpPr>
        <p:spPr>
          <a:xfrm>
            <a:off x="1024128" y="1353231"/>
            <a:ext cx="11025118" cy="479655"/>
          </a:xfrm>
        </p:spPr>
        <p:txBody>
          <a:bodyPr>
            <a:normAutofit fontScale="90000"/>
          </a:bodyPr>
          <a:lstStyle/>
          <a:p>
            <a:r>
              <a:rPr lang="fr-FR" sz="4400" dirty="0"/>
              <a:t>Active la machine du repentir et vois ce qui se passe !</a:t>
            </a:r>
            <a:br>
              <a:rPr lang="fr-FR" b="1" dirty="0"/>
            </a:br>
            <a:endParaRPr lang="fr-FR" dirty="0"/>
          </a:p>
        </p:txBody>
      </p:sp>
      <p:pic>
        <p:nvPicPr>
          <p:cNvPr id="3" name="Image 2">
            <a:extLst>
              <a:ext uri="{FF2B5EF4-FFF2-40B4-BE49-F238E27FC236}">
                <a16:creationId xmlns:a16="http://schemas.microsoft.com/office/drawing/2014/main" id="{31A8382F-91B1-4046-A948-831BBADD3501}"/>
              </a:ext>
            </a:extLst>
          </p:cNvPr>
          <p:cNvPicPr>
            <a:picLocks noChangeAspect="1"/>
          </p:cNvPicPr>
          <p:nvPr/>
        </p:nvPicPr>
        <p:blipFill>
          <a:blip r:embed="rId2"/>
          <a:stretch>
            <a:fillRect/>
          </a:stretch>
        </p:blipFill>
        <p:spPr>
          <a:xfrm>
            <a:off x="4144579" y="2707295"/>
            <a:ext cx="3251200" cy="3251200"/>
          </a:xfrm>
          <a:prstGeom prst="rect">
            <a:avLst/>
          </a:prstGeom>
        </p:spPr>
      </p:pic>
      <p:pic>
        <p:nvPicPr>
          <p:cNvPr id="4" name="Image 3">
            <a:extLst>
              <a:ext uri="{FF2B5EF4-FFF2-40B4-BE49-F238E27FC236}">
                <a16:creationId xmlns:a16="http://schemas.microsoft.com/office/drawing/2014/main" id="{0F7A83BA-56BC-9C46-B1FC-DBD3096C9369}"/>
              </a:ext>
            </a:extLst>
          </p:cNvPr>
          <p:cNvPicPr>
            <a:picLocks noChangeAspect="1"/>
          </p:cNvPicPr>
          <p:nvPr/>
        </p:nvPicPr>
        <p:blipFill>
          <a:blip r:embed="rId3"/>
          <a:stretch>
            <a:fillRect/>
          </a:stretch>
        </p:blipFill>
        <p:spPr>
          <a:xfrm>
            <a:off x="865352" y="4101661"/>
            <a:ext cx="2582042" cy="2582042"/>
          </a:xfrm>
          <a:prstGeom prst="rect">
            <a:avLst/>
          </a:prstGeom>
        </p:spPr>
      </p:pic>
      <p:pic>
        <p:nvPicPr>
          <p:cNvPr id="7" name="Image 6">
            <a:extLst>
              <a:ext uri="{FF2B5EF4-FFF2-40B4-BE49-F238E27FC236}">
                <a16:creationId xmlns:a16="http://schemas.microsoft.com/office/drawing/2014/main" id="{E80969BF-9CF6-A64E-B2DB-B885CEBA3ABD}"/>
              </a:ext>
            </a:extLst>
          </p:cNvPr>
          <p:cNvPicPr>
            <a:picLocks noChangeAspect="1"/>
          </p:cNvPicPr>
          <p:nvPr/>
        </p:nvPicPr>
        <p:blipFill>
          <a:blip r:embed="rId3"/>
          <a:stretch>
            <a:fillRect/>
          </a:stretch>
        </p:blipFill>
        <p:spPr>
          <a:xfrm>
            <a:off x="8301421" y="4101661"/>
            <a:ext cx="2582042" cy="2582042"/>
          </a:xfrm>
          <a:prstGeom prst="rect">
            <a:avLst/>
          </a:prstGeom>
        </p:spPr>
      </p:pic>
      <p:grpSp>
        <p:nvGrpSpPr>
          <p:cNvPr id="13" name="Groupe 12">
            <a:extLst>
              <a:ext uri="{FF2B5EF4-FFF2-40B4-BE49-F238E27FC236}">
                <a16:creationId xmlns:a16="http://schemas.microsoft.com/office/drawing/2014/main" id="{D797C79C-3E89-AC40-B85A-5C41D0AEEF31}"/>
              </a:ext>
            </a:extLst>
          </p:cNvPr>
          <p:cNvGrpSpPr/>
          <p:nvPr/>
        </p:nvGrpSpPr>
        <p:grpSpPr>
          <a:xfrm>
            <a:off x="377608" y="1589105"/>
            <a:ext cx="3557530" cy="3762475"/>
            <a:chOff x="377608" y="1589105"/>
            <a:chExt cx="3557530" cy="3762475"/>
          </a:xfrm>
        </p:grpSpPr>
        <p:pic>
          <p:nvPicPr>
            <p:cNvPr id="11" name="Image 10">
              <a:extLst>
                <a:ext uri="{FF2B5EF4-FFF2-40B4-BE49-F238E27FC236}">
                  <a16:creationId xmlns:a16="http://schemas.microsoft.com/office/drawing/2014/main" id="{51433A7A-8C37-BD4A-8472-265187FEE350}"/>
                </a:ext>
              </a:extLst>
            </p:cNvPr>
            <p:cNvPicPr>
              <a:picLocks noChangeAspect="1"/>
            </p:cNvPicPr>
            <p:nvPr/>
          </p:nvPicPr>
          <p:blipFill>
            <a:blip r:embed="rId4"/>
            <a:stretch>
              <a:fillRect/>
            </a:stretch>
          </p:blipFill>
          <p:spPr>
            <a:xfrm>
              <a:off x="377608" y="1589105"/>
              <a:ext cx="3557530" cy="3762475"/>
            </a:xfrm>
            <a:prstGeom prst="rect">
              <a:avLst/>
            </a:prstGeom>
          </p:spPr>
        </p:pic>
        <p:sp>
          <p:nvSpPr>
            <p:cNvPr id="12" name="ZoneTexte 11">
              <a:extLst>
                <a:ext uri="{FF2B5EF4-FFF2-40B4-BE49-F238E27FC236}">
                  <a16:creationId xmlns:a16="http://schemas.microsoft.com/office/drawing/2014/main" id="{140836A8-79D7-9C4C-835D-6609F12276C7}"/>
                </a:ext>
              </a:extLst>
            </p:cNvPr>
            <p:cNvSpPr txBox="1"/>
            <p:nvPr/>
          </p:nvSpPr>
          <p:spPr>
            <a:xfrm>
              <a:off x="1378607" y="2769538"/>
              <a:ext cx="1555531" cy="646331"/>
            </a:xfrm>
            <a:prstGeom prst="rect">
              <a:avLst/>
            </a:prstGeom>
            <a:noFill/>
          </p:spPr>
          <p:txBody>
            <a:bodyPr wrap="square" rtlCol="0">
              <a:spAutoFit/>
            </a:bodyPr>
            <a:lstStyle/>
            <a:p>
              <a:pPr algn="ctr"/>
              <a:r>
                <a:rPr lang="fr-FR" dirty="0"/>
                <a:t>Désobéir à mes parents</a:t>
              </a:r>
            </a:p>
          </p:txBody>
        </p:sp>
      </p:grpSp>
      <p:pic>
        <p:nvPicPr>
          <p:cNvPr id="17" name="Image 16">
            <a:extLst>
              <a:ext uri="{FF2B5EF4-FFF2-40B4-BE49-F238E27FC236}">
                <a16:creationId xmlns:a16="http://schemas.microsoft.com/office/drawing/2014/main" id="{83D1CE79-A942-984E-8141-49ACA6A0FCF8}"/>
              </a:ext>
            </a:extLst>
          </p:cNvPr>
          <p:cNvPicPr>
            <a:picLocks noChangeAspect="1"/>
          </p:cNvPicPr>
          <p:nvPr/>
        </p:nvPicPr>
        <p:blipFill>
          <a:blip r:embed="rId5"/>
          <a:stretch>
            <a:fillRect/>
          </a:stretch>
        </p:blipFill>
        <p:spPr>
          <a:xfrm>
            <a:off x="5365298" y="3975536"/>
            <a:ext cx="784187" cy="818921"/>
          </a:xfrm>
          <a:prstGeom prst="rect">
            <a:avLst/>
          </a:prstGeom>
        </p:spPr>
      </p:pic>
      <p:grpSp>
        <p:nvGrpSpPr>
          <p:cNvPr id="15" name="Groupe 14">
            <a:extLst>
              <a:ext uri="{FF2B5EF4-FFF2-40B4-BE49-F238E27FC236}">
                <a16:creationId xmlns:a16="http://schemas.microsoft.com/office/drawing/2014/main" id="{26D02B4D-6867-1541-A5E2-243FC64A9FB3}"/>
              </a:ext>
            </a:extLst>
          </p:cNvPr>
          <p:cNvGrpSpPr/>
          <p:nvPr/>
        </p:nvGrpSpPr>
        <p:grpSpPr>
          <a:xfrm>
            <a:off x="7729833" y="1531909"/>
            <a:ext cx="3557530" cy="3715105"/>
            <a:chOff x="7813677" y="1589105"/>
            <a:chExt cx="3557530" cy="3762475"/>
          </a:xfrm>
        </p:grpSpPr>
        <p:pic>
          <p:nvPicPr>
            <p:cNvPr id="8" name="Image 7">
              <a:extLst>
                <a:ext uri="{FF2B5EF4-FFF2-40B4-BE49-F238E27FC236}">
                  <a16:creationId xmlns:a16="http://schemas.microsoft.com/office/drawing/2014/main" id="{688CA9F6-14E8-9648-B412-9B716BBB7B0E}"/>
                </a:ext>
              </a:extLst>
            </p:cNvPr>
            <p:cNvPicPr>
              <a:picLocks noChangeAspect="1"/>
            </p:cNvPicPr>
            <p:nvPr/>
          </p:nvPicPr>
          <p:blipFill>
            <a:blip r:embed="rId5"/>
            <a:stretch>
              <a:fillRect/>
            </a:stretch>
          </p:blipFill>
          <p:spPr>
            <a:xfrm>
              <a:off x="7813677" y="1589105"/>
              <a:ext cx="3557530" cy="3762475"/>
            </a:xfrm>
            <a:prstGeom prst="rect">
              <a:avLst/>
            </a:prstGeom>
          </p:spPr>
        </p:pic>
        <p:sp>
          <p:nvSpPr>
            <p:cNvPr id="14" name="Rectangle 13">
              <a:extLst>
                <a:ext uri="{FF2B5EF4-FFF2-40B4-BE49-F238E27FC236}">
                  <a16:creationId xmlns:a16="http://schemas.microsoft.com/office/drawing/2014/main" id="{A797951A-734C-2947-A95E-DCF4672A0259}"/>
                </a:ext>
              </a:extLst>
            </p:cNvPr>
            <p:cNvSpPr/>
            <p:nvPr/>
          </p:nvSpPr>
          <p:spPr>
            <a:xfrm>
              <a:off x="8891360" y="2631038"/>
              <a:ext cx="1440309" cy="841593"/>
            </a:xfrm>
            <a:prstGeom prst="rect">
              <a:avLst/>
            </a:prstGeom>
          </p:spPr>
          <p:txBody>
            <a:bodyPr wrap="square">
              <a:spAutoFit/>
            </a:bodyPr>
            <a:lstStyle/>
            <a:p>
              <a:pPr algn="ctr"/>
              <a:r>
                <a:rPr lang="fr-FR" sz="1600" dirty="0"/>
                <a:t>M’efforcer d’être plus obéissant</a:t>
              </a:r>
            </a:p>
          </p:txBody>
        </p:sp>
      </p:grpSp>
      <p:sp>
        <p:nvSpPr>
          <p:cNvPr id="19" name="ZoneTexte 18">
            <a:extLst>
              <a:ext uri="{FF2B5EF4-FFF2-40B4-BE49-F238E27FC236}">
                <a16:creationId xmlns:a16="http://schemas.microsoft.com/office/drawing/2014/main" id="{E6E4CBE3-109E-2C47-9596-969BF0BA6425}"/>
              </a:ext>
            </a:extLst>
          </p:cNvPr>
          <p:cNvSpPr txBox="1"/>
          <p:nvPr/>
        </p:nvSpPr>
        <p:spPr>
          <a:xfrm>
            <a:off x="4144579" y="1946925"/>
            <a:ext cx="3149600" cy="646331"/>
          </a:xfrm>
          <a:prstGeom prst="rect">
            <a:avLst/>
          </a:prstGeom>
          <a:noFill/>
        </p:spPr>
        <p:txBody>
          <a:bodyPr wrap="square" rtlCol="0">
            <a:spAutoFit/>
          </a:bodyPr>
          <a:lstStyle/>
          <a:p>
            <a:pPr algn="ctr"/>
            <a:r>
              <a:rPr lang="fr-FR" dirty="0"/>
              <a:t>Demander pardon et montrer comment je peux aider</a:t>
            </a:r>
          </a:p>
        </p:txBody>
      </p:sp>
    </p:spTree>
    <p:extLst>
      <p:ext uri="{BB962C8B-B14F-4D97-AF65-F5344CB8AC3E}">
        <p14:creationId xmlns:p14="http://schemas.microsoft.com/office/powerpoint/2010/main" val="487807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0.01732 -0.09121 L 0.10339 -0.08403 C 0.12136 -0.0838 0.14675 -0.075 0.17019 -0.05486 C 0.19805 -0.0338 0.21888 -0.01273 0.23125 0.0125 L 0.29401 0.11759 " pathEditMode="relative" rAng="1380000" ptsTypes="AAAAA">
                                      <p:cBhvr>
                                        <p:cTn id="6" dur="2000" fill="hold"/>
                                        <p:tgtEl>
                                          <p:spTgt spid="13"/>
                                        </p:tgtEl>
                                        <p:attrNameLst>
                                          <p:attrName>ppt_x</p:attrName>
                                          <p:attrName>ppt_y</p:attrName>
                                        </p:attrNameLst>
                                      </p:cBhvr>
                                      <p:rCtr x="14661" y="6991"/>
                                    </p:animMotion>
                                  </p:childTnLst>
                                </p:cTn>
                              </p:par>
                            </p:childTnLst>
                          </p:cTn>
                        </p:par>
                        <p:par>
                          <p:cTn id="7" fill="hold">
                            <p:stCondLst>
                              <p:cond delay="2000"/>
                            </p:stCondLst>
                            <p:childTnLst>
                              <p:par>
                                <p:cTn id="8" presetID="6" presetClass="emph" presetSubtype="0" fill="hold" nodeType="afterEffect">
                                  <p:stCondLst>
                                    <p:cond delay="0"/>
                                  </p:stCondLst>
                                  <p:childTnLst>
                                    <p:animScale>
                                      <p:cBhvr>
                                        <p:cTn id="9" dur="2000" fill="hold"/>
                                        <p:tgtEl>
                                          <p:spTgt spid="13"/>
                                        </p:tgtEl>
                                      </p:cBhvr>
                                      <p:by x="25000" y="25000"/>
                                    </p:animScale>
                                  </p:childTnLst>
                                </p:cTn>
                              </p:par>
                            </p:childTnLst>
                          </p:cTn>
                        </p:par>
                        <p:par>
                          <p:cTn id="10" fill="hold">
                            <p:stCondLst>
                              <p:cond delay="4000"/>
                            </p:stCondLst>
                            <p:childTnLst>
                              <p:par>
                                <p:cTn id="11" presetID="1" presetClass="entr" presetSubtype="0" fill="hold" grpId="1" nodeType="after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par>
                          <p:cTn id="13" fill="hold">
                            <p:stCondLst>
                              <p:cond delay="4000"/>
                            </p:stCondLst>
                            <p:childTnLst>
                              <p:par>
                                <p:cTn id="14" presetID="8" presetClass="emph" presetSubtype="0" fill="hold" nodeType="afterEffect">
                                  <p:stCondLst>
                                    <p:cond delay="0"/>
                                  </p:stCondLst>
                                  <p:childTnLst>
                                    <p:animRot by="21600000">
                                      <p:cBhvr>
                                        <p:cTn id="15" dur="2000" fill="hold"/>
                                        <p:tgtEl>
                                          <p:spTgt spid="13"/>
                                        </p:tgtEl>
                                        <p:attrNameLst>
                                          <p:attrName>r</p:attrName>
                                        </p:attrNameLst>
                                      </p:cBhvr>
                                    </p:animRot>
                                  </p:childTnLst>
                                </p:cTn>
                              </p:par>
                              <p:par>
                                <p:cTn id="16" presetID="32" presetClass="emph" presetSubtype="0" fill="hold" grpId="0" nodeType="withEffect">
                                  <p:stCondLst>
                                    <p:cond delay="0"/>
                                  </p:stCondLst>
                                  <p:childTnLst>
                                    <p:animRot by="120000">
                                      <p:cBhvr>
                                        <p:cTn id="17" dur="100" fill="hold">
                                          <p:stCondLst>
                                            <p:cond delay="0"/>
                                          </p:stCondLst>
                                        </p:cTn>
                                        <p:tgtEl>
                                          <p:spTgt spid="19"/>
                                        </p:tgtEl>
                                        <p:attrNameLst>
                                          <p:attrName>r</p:attrName>
                                        </p:attrNameLst>
                                      </p:cBhvr>
                                    </p:animRot>
                                    <p:animRot by="-240000">
                                      <p:cBhvr>
                                        <p:cTn id="18" dur="200" fill="hold">
                                          <p:stCondLst>
                                            <p:cond delay="200"/>
                                          </p:stCondLst>
                                        </p:cTn>
                                        <p:tgtEl>
                                          <p:spTgt spid="19"/>
                                        </p:tgtEl>
                                        <p:attrNameLst>
                                          <p:attrName>r</p:attrName>
                                        </p:attrNameLst>
                                      </p:cBhvr>
                                    </p:animRot>
                                    <p:animRot by="240000">
                                      <p:cBhvr>
                                        <p:cTn id="19" dur="200" fill="hold">
                                          <p:stCondLst>
                                            <p:cond delay="400"/>
                                          </p:stCondLst>
                                        </p:cTn>
                                        <p:tgtEl>
                                          <p:spTgt spid="19"/>
                                        </p:tgtEl>
                                        <p:attrNameLst>
                                          <p:attrName>r</p:attrName>
                                        </p:attrNameLst>
                                      </p:cBhvr>
                                    </p:animRot>
                                    <p:animRot by="-240000">
                                      <p:cBhvr>
                                        <p:cTn id="20" dur="200" fill="hold">
                                          <p:stCondLst>
                                            <p:cond delay="600"/>
                                          </p:stCondLst>
                                        </p:cTn>
                                        <p:tgtEl>
                                          <p:spTgt spid="19"/>
                                        </p:tgtEl>
                                        <p:attrNameLst>
                                          <p:attrName>r</p:attrName>
                                        </p:attrNameLst>
                                      </p:cBhvr>
                                    </p:animRot>
                                    <p:animRot by="120000">
                                      <p:cBhvr>
                                        <p:cTn id="21" dur="200" fill="hold">
                                          <p:stCondLst>
                                            <p:cond delay="800"/>
                                          </p:stCondLst>
                                        </p:cTn>
                                        <p:tgtEl>
                                          <p:spTgt spid="19"/>
                                        </p:tgtEl>
                                        <p:attrNameLst>
                                          <p:attrName>r</p:attrName>
                                        </p:attrNameLst>
                                      </p:cBhvr>
                                    </p:animRot>
                                  </p:childTnLst>
                                </p:cTn>
                              </p:par>
                            </p:childTnLst>
                          </p:cTn>
                        </p:par>
                        <p:par>
                          <p:cTn id="22" fill="hold">
                            <p:stCondLst>
                              <p:cond delay="6000"/>
                            </p:stCondLst>
                            <p:childTnLst>
                              <p:par>
                                <p:cTn id="23" presetID="9" presetClass="exit" presetSubtype="0" fill="hold" nodeType="afterEffect">
                                  <p:stCondLst>
                                    <p:cond delay="0"/>
                                  </p:stCondLst>
                                  <p:childTnLst>
                                    <p:animEffect transition="out" filter="dissolv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par>
                          <p:cTn id="26" fill="hold">
                            <p:stCondLst>
                              <p:cond delay="6500"/>
                            </p:stCondLst>
                            <p:childTnLst>
                              <p:par>
                                <p:cTn id="27" presetID="9" presetClass="entr" presetSubtype="0"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dissolve">
                                      <p:cBhvr>
                                        <p:cTn id="29" dur="500"/>
                                        <p:tgtEl>
                                          <p:spTgt spid="17"/>
                                        </p:tgtEl>
                                      </p:cBhvr>
                                    </p:animEffect>
                                  </p:childTnLst>
                                </p:cTn>
                              </p:par>
                            </p:childTnLst>
                          </p:cTn>
                        </p:par>
                        <p:par>
                          <p:cTn id="30" fill="hold">
                            <p:stCondLst>
                              <p:cond delay="7000"/>
                            </p:stCondLst>
                            <p:childTnLst>
                              <p:par>
                                <p:cTn id="31" presetID="37" presetClass="path" presetSubtype="0" accel="50000" decel="50000" fill="hold" nodeType="afterEffect">
                                  <p:stCondLst>
                                    <p:cond delay="0"/>
                                  </p:stCondLst>
                                  <p:childTnLst>
                                    <p:animMotion origin="layout" path="M -0.00117 -0.01597 L 0.06927 -0.13796 C 0.08372 -0.16551 0.10794 -0.18865 0.13515 -0.20115 C 0.16601 -0.21435 0.19245 -0.21342 0.21263 -0.20138 L 0.30768 -0.15301 " pathEditMode="relative" rAng="20760000" ptsTypes="AAAAA">
                                      <p:cBhvr>
                                        <p:cTn id="32" dur="2000" fill="hold"/>
                                        <p:tgtEl>
                                          <p:spTgt spid="17"/>
                                        </p:tgtEl>
                                        <p:attrNameLst>
                                          <p:attrName>ppt_x</p:attrName>
                                          <p:attrName>ppt_y</p:attrName>
                                        </p:attrNameLst>
                                      </p:cBhvr>
                                      <p:rCtr x="14609" y="-12731"/>
                                    </p:animMotion>
                                  </p:childTnLst>
                                </p:cTn>
                              </p:par>
                            </p:childTnLst>
                          </p:cTn>
                        </p:par>
                        <p:par>
                          <p:cTn id="33" fill="hold">
                            <p:stCondLst>
                              <p:cond delay="9000"/>
                            </p:stCondLst>
                            <p:childTnLst>
                              <p:par>
                                <p:cTn id="34" presetID="6" presetClass="emph" presetSubtype="0" fill="hold" nodeType="afterEffect">
                                  <p:stCondLst>
                                    <p:cond delay="0"/>
                                  </p:stCondLst>
                                  <p:childTnLst>
                                    <p:animScale>
                                      <p:cBhvr>
                                        <p:cTn id="35" dur="2000" fill="hold"/>
                                        <p:tgtEl>
                                          <p:spTgt spid="17"/>
                                        </p:tgtEl>
                                      </p:cBhvr>
                                      <p:by x="400000" y="400000"/>
                                    </p:animScale>
                                  </p:childTnLst>
                                </p:cTn>
                              </p:par>
                            </p:childTnLst>
                          </p:cTn>
                        </p:par>
                        <p:par>
                          <p:cTn id="36" fill="hold">
                            <p:stCondLst>
                              <p:cond delay="11000"/>
                            </p:stCondLst>
                            <p:childTnLst>
                              <p:par>
                                <p:cTn id="37" presetID="9" presetClass="entr" presetSubtype="0"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dissolv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égral">
  <a:themeElements>
    <a:clrScheme name="Intégral">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Inté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é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B4028482-F53A-4442-AB14-9B7A43F44F96}"/>
    </a:ext>
  </a:extLst>
</a:theme>
</file>

<file path=docProps/app.xml><?xml version="1.0" encoding="utf-8"?>
<Properties xmlns="http://schemas.openxmlformats.org/officeDocument/2006/extended-properties" xmlns:vt="http://schemas.openxmlformats.org/officeDocument/2006/docPropsVTypes">
  <Template>{D031D56B-36F5-2C47-8246-4338AEF3999B}tf10001061</Template>
  <TotalTime>222</TotalTime>
  <Words>676</Words>
  <Application>Microsoft Macintosh PowerPoint</Application>
  <PresentationFormat>Grand écran</PresentationFormat>
  <Paragraphs>70</Paragraphs>
  <Slides>15</Slides>
  <Notes>0</Notes>
  <HiddenSlides>0</HiddenSlides>
  <MMClips>1</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15</vt:i4>
      </vt:variant>
    </vt:vector>
  </HeadingPairs>
  <TitlesOfParts>
    <vt:vector size="19" baseType="lpstr">
      <vt:lpstr>Tw Cen MT</vt:lpstr>
      <vt:lpstr>Tw Cen MT Condensed</vt:lpstr>
      <vt:lpstr>Wingdings 3</vt:lpstr>
      <vt:lpstr>Intégral</vt:lpstr>
      <vt:lpstr>VENDREDI</vt:lpstr>
      <vt:lpstr>L’expiation de Jésus-Christ me purifie et me transforme. </vt:lpstr>
      <vt:lpstr>L’expiation de Jésus-Christ me purifie et me transforme. </vt:lpstr>
      <vt:lpstr>L’expiation de Jésus-Christ me purifie et me transforme. </vt:lpstr>
      <vt:lpstr>L’expiation de Jésus-Christ me purifie et me transforme. </vt:lpstr>
      <vt:lpstr>L’expiation de Jésus-Christ me purifie et me transforme. </vt:lpstr>
      <vt:lpstr>L’expiation de Jésus-Christ me purifie et me transforme. </vt:lpstr>
      <vt:lpstr>Active la machine du repentir et vois ce qui se passe ! </vt:lpstr>
      <vt:lpstr>Active la machine du repentir et vois ce qui se passe ! </vt:lpstr>
      <vt:lpstr>Active la machine du repentir et vois ce qui se passe ! </vt:lpstr>
      <vt:lpstr>Active la machine du repentir et vois ce qui se passe ! </vt:lpstr>
      <vt:lpstr>Active la machine du repentir et vois ce qui se passe ! </vt:lpstr>
      <vt:lpstr>Présentation PowerPoint</vt:lpstr>
      <vt:lpstr>Présentation PowerPoint</vt:lpstr>
      <vt:lpstr>L’expiation de Jésus-Christ me purifie et me transforme.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Pâques</dc:title>
  <dc:creator>Adrien Caussé</dc:creator>
  <cp:lastModifiedBy>lds.lauratenomis@gmail.com</cp:lastModifiedBy>
  <cp:revision>22</cp:revision>
  <dcterms:created xsi:type="dcterms:W3CDTF">2020-04-11T18:35:55Z</dcterms:created>
  <dcterms:modified xsi:type="dcterms:W3CDTF">2021-03-24T23:17:15Z</dcterms:modified>
</cp:coreProperties>
</file>